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Lst>
  <p:notesMasterIdLst>
    <p:notesMasterId r:id="rId60"/>
  </p:notesMasterIdLst>
  <p:sldIdLst>
    <p:sldId id="281" r:id="rId3"/>
    <p:sldId id="282" r:id="rId4"/>
    <p:sldId id="283" r:id="rId5"/>
    <p:sldId id="284" r:id="rId6"/>
    <p:sldId id="395" r:id="rId7"/>
    <p:sldId id="396" r:id="rId8"/>
    <p:sldId id="285" r:id="rId9"/>
    <p:sldId id="286" r:id="rId10"/>
    <p:sldId id="287" r:id="rId11"/>
    <p:sldId id="288" r:id="rId12"/>
    <p:sldId id="290" r:id="rId13"/>
    <p:sldId id="289" r:id="rId14"/>
    <p:sldId id="394" r:id="rId15"/>
    <p:sldId id="291" r:id="rId16"/>
    <p:sldId id="292" r:id="rId17"/>
    <p:sldId id="293" r:id="rId18"/>
    <p:sldId id="294" r:id="rId19"/>
    <p:sldId id="393" r:id="rId20"/>
    <p:sldId id="296" r:id="rId21"/>
    <p:sldId id="359" r:id="rId22"/>
    <p:sldId id="295" r:id="rId23"/>
    <p:sldId id="360" r:id="rId24"/>
    <p:sldId id="361" r:id="rId25"/>
    <p:sldId id="362" r:id="rId26"/>
    <p:sldId id="363" r:id="rId27"/>
    <p:sldId id="364" r:id="rId28"/>
    <p:sldId id="397" r:id="rId29"/>
    <p:sldId id="365" r:id="rId30"/>
    <p:sldId id="366" r:id="rId31"/>
    <p:sldId id="367" r:id="rId32"/>
    <p:sldId id="368" r:id="rId33"/>
    <p:sldId id="369" r:id="rId34"/>
    <p:sldId id="370" r:id="rId35"/>
    <p:sldId id="371" r:id="rId36"/>
    <p:sldId id="372" r:id="rId37"/>
    <p:sldId id="373" r:id="rId38"/>
    <p:sldId id="398" r:id="rId39"/>
    <p:sldId id="374" r:id="rId40"/>
    <p:sldId id="378" r:id="rId41"/>
    <p:sldId id="379" r:id="rId42"/>
    <p:sldId id="375" r:id="rId43"/>
    <p:sldId id="376" r:id="rId44"/>
    <p:sldId id="377" r:id="rId45"/>
    <p:sldId id="381" r:id="rId46"/>
    <p:sldId id="380" r:id="rId47"/>
    <p:sldId id="383" r:id="rId48"/>
    <p:sldId id="384" r:id="rId49"/>
    <p:sldId id="382" r:id="rId50"/>
    <p:sldId id="385" r:id="rId51"/>
    <p:sldId id="386" r:id="rId52"/>
    <p:sldId id="387" r:id="rId53"/>
    <p:sldId id="388" r:id="rId54"/>
    <p:sldId id="389" r:id="rId55"/>
    <p:sldId id="391" r:id="rId56"/>
    <p:sldId id="390" r:id="rId57"/>
    <p:sldId id="392" r:id="rId58"/>
    <p:sldId id="399"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93423-8613-48F5-B07D-330937FDAE7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7B83EC6-EB4E-42BD-9499-00B652076B1A}">
      <dgm:prSet custT="1"/>
      <dgm:spPr/>
      <dgm:t>
        <a:bodyPr/>
        <a:lstStyle/>
        <a:p>
          <a:pPr rtl="0">
            <a:lnSpc>
              <a:spcPct val="150000"/>
            </a:lnSpc>
          </a:pPr>
          <a:r>
            <a:rPr lang="zh-CN" altLang="en-US" sz="2200" b="1" dirty="0" smtClean="0">
              <a:solidFill>
                <a:schemeClr val="tx1"/>
              </a:solidFill>
              <a:effectLst/>
            </a:rPr>
            <a:t>空间数据采集</a:t>
          </a:r>
          <a:endParaRPr lang="en-US" sz="2200" b="1" dirty="0">
            <a:solidFill>
              <a:schemeClr val="tx1"/>
            </a:solidFill>
            <a:effectLst/>
          </a:endParaRPr>
        </a:p>
      </dgm:t>
    </dgm:pt>
    <dgm:pt modelId="{8FACA927-4500-4B54-A762-83D8040CD084}" type="parTrans" cxnId="{9193C1B1-E73D-4206-935F-70027BBC0DD6}">
      <dgm:prSet/>
      <dgm:spPr/>
      <dgm:t>
        <a:bodyPr/>
        <a:lstStyle/>
        <a:p>
          <a:pPr>
            <a:lnSpc>
              <a:spcPct val="150000"/>
            </a:lnSpc>
          </a:pPr>
          <a:endParaRPr lang="zh-CN" altLang="en-US" sz="2200" b="1">
            <a:solidFill>
              <a:schemeClr val="tx1"/>
            </a:solidFill>
            <a:effectLst/>
          </a:endParaRPr>
        </a:p>
      </dgm:t>
    </dgm:pt>
    <dgm:pt modelId="{4BA576D0-472C-4229-A621-B769E2877497}" type="sibTrans" cxnId="{9193C1B1-E73D-4206-935F-70027BBC0DD6}">
      <dgm:prSet/>
      <dgm:spPr/>
      <dgm:t>
        <a:bodyPr/>
        <a:lstStyle/>
        <a:p>
          <a:pPr>
            <a:lnSpc>
              <a:spcPct val="150000"/>
            </a:lnSpc>
          </a:pPr>
          <a:endParaRPr lang="zh-CN" altLang="en-US" sz="2200" b="1">
            <a:solidFill>
              <a:schemeClr val="tx1"/>
            </a:solidFill>
            <a:effectLst/>
          </a:endParaRPr>
        </a:p>
      </dgm:t>
    </dgm:pt>
    <dgm:pt modelId="{7E34B1DE-1C67-40D0-AB16-B00226371AE1}">
      <dgm:prSet custT="1"/>
      <dgm:spPr/>
      <dgm:t>
        <a:bodyPr/>
        <a:lstStyle/>
        <a:p>
          <a:pPr rtl="0">
            <a:lnSpc>
              <a:spcPct val="150000"/>
            </a:lnSpc>
          </a:pPr>
          <a:r>
            <a:rPr lang="zh-CN" altLang="en-US" sz="2200" b="1" dirty="0" smtClean="0">
              <a:solidFill>
                <a:schemeClr val="tx1"/>
              </a:solidFill>
              <a:effectLst/>
            </a:rPr>
            <a:t>空间数据编辑</a:t>
          </a:r>
          <a:r>
            <a:rPr lang="en-US" altLang="zh-CN" sz="2200" b="1" dirty="0" smtClean="0">
              <a:solidFill>
                <a:schemeClr val="tx1"/>
              </a:solidFill>
              <a:effectLst/>
            </a:rPr>
            <a:t>	</a:t>
          </a:r>
          <a:endParaRPr lang="zh-CN" altLang="en-US" sz="2200" b="1" dirty="0">
            <a:solidFill>
              <a:schemeClr val="tx1"/>
            </a:solidFill>
            <a:effectLst/>
          </a:endParaRPr>
        </a:p>
      </dgm:t>
    </dgm:pt>
    <dgm:pt modelId="{4A352064-60FE-4504-9EA1-1C389CEA5640}" type="parTrans" cxnId="{3433D1E6-1399-4055-B33B-6CA28AE034B3}">
      <dgm:prSet/>
      <dgm:spPr/>
      <dgm:t>
        <a:bodyPr/>
        <a:lstStyle/>
        <a:p>
          <a:pPr>
            <a:lnSpc>
              <a:spcPct val="150000"/>
            </a:lnSpc>
          </a:pPr>
          <a:endParaRPr lang="zh-CN" altLang="en-US" sz="2200" b="1">
            <a:solidFill>
              <a:schemeClr val="tx1"/>
            </a:solidFill>
            <a:effectLst/>
          </a:endParaRPr>
        </a:p>
      </dgm:t>
    </dgm:pt>
    <dgm:pt modelId="{9E03AC72-E6E0-4C39-9A49-4B72DFC00577}" type="sibTrans" cxnId="{3433D1E6-1399-4055-B33B-6CA28AE034B3}">
      <dgm:prSet/>
      <dgm:spPr/>
      <dgm:t>
        <a:bodyPr/>
        <a:lstStyle/>
        <a:p>
          <a:pPr>
            <a:lnSpc>
              <a:spcPct val="150000"/>
            </a:lnSpc>
          </a:pPr>
          <a:endParaRPr lang="zh-CN" altLang="en-US" sz="2200" b="1">
            <a:solidFill>
              <a:schemeClr val="tx1"/>
            </a:solidFill>
            <a:effectLst/>
          </a:endParaRPr>
        </a:p>
      </dgm:t>
    </dgm:pt>
    <dgm:pt modelId="{C66571F1-9764-49C1-BA38-DB330ADD1DC0}">
      <dgm:prSet custT="1"/>
      <dgm:spPr/>
      <dgm:t>
        <a:bodyPr/>
        <a:lstStyle/>
        <a:p>
          <a:pPr rtl="0">
            <a:lnSpc>
              <a:spcPct val="150000"/>
            </a:lnSpc>
          </a:pPr>
          <a:r>
            <a:rPr lang="zh-CN" altLang="en-US" sz="2200" b="1" dirty="0" smtClean="0">
              <a:solidFill>
                <a:schemeClr val="tx1"/>
              </a:solidFill>
              <a:effectLst/>
            </a:rPr>
            <a:t>空间参考与变换</a:t>
          </a:r>
          <a:endParaRPr lang="zh-CN" altLang="en-US" sz="2200" b="1" dirty="0">
            <a:solidFill>
              <a:schemeClr val="tx1"/>
            </a:solidFill>
            <a:effectLst/>
          </a:endParaRPr>
        </a:p>
      </dgm:t>
    </dgm:pt>
    <dgm:pt modelId="{680454CC-6C49-49FA-9982-750791BFB3A1}" type="parTrans" cxnId="{1BCEE52C-E0F0-4E2E-8450-83F4C527C96F}">
      <dgm:prSet/>
      <dgm:spPr/>
      <dgm:t>
        <a:bodyPr/>
        <a:lstStyle/>
        <a:p>
          <a:endParaRPr lang="zh-CN" altLang="en-US"/>
        </a:p>
      </dgm:t>
    </dgm:pt>
    <dgm:pt modelId="{8E1AC814-FAD9-42A6-8645-8F8DDCB89D1F}" type="sibTrans" cxnId="{1BCEE52C-E0F0-4E2E-8450-83F4C527C96F}">
      <dgm:prSet/>
      <dgm:spPr/>
      <dgm:t>
        <a:bodyPr/>
        <a:lstStyle/>
        <a:p>
          <a:endParaRPr lang="zh-CN" altLang="en-US"/>
        </a:p>
      </dgm:t>
    </dgm:pt>
    <dgm:pt modelId="{2A5C8F27-88EC-4E28-A400-C377536E94B5}" type="pres">
      <dgm:prSet presAssocID="{86A93423-8613-48F5-B07D-330937FDAE75}" presName="linear" presStyleCnt="0">
        <dgm:presLayoutVars>
          <dgm:animLvl val="lvl"/>
          <dgm:resizeHandles val="exact"/>
        </dgm:presLayoutVars>
      </dgm:prSet>
      <dgm:spPr/>
      <dgm:t>
        <a:bodyPr/>
        <a:lstStyle/>
        <a:p>
          <a:endParaRPr lang="zh-CN" altLang="en-US"/>
        </a:p>
      </dgm:t>
    </dgm:pt>
    <dgm:pt modelId="{4215695F-4AC5-4091-A91D-4A79591E2467}" type="pres">
      <dgm:prSet presAssocID="{27B83EC6-EB4E-42BD-9499-00B652076B1A}" presName="parentText" presStyleLbl="node1" presStyleIdx="0" presStyleCnt="3" custScaleY="58685">
        <dgm:presLayoutVars>
          <dgm:chMax val="0"/>
          <dgm:bulletEnabled val="1"/>
        </dgm:presLayoutVars>
      </dgm:prSet>
      <dgm:spPr/>
      <dgm:t>
        <a:bodyPr/>
        <a:lstStyle/>
        <a:p>
          <a:endParaRPr lang="zh-CN" altLang="en-US"/>
        </a:p>
      </dgm:t>
    </dgm:pt>
    <dgm:pt modelId="{7D1BF67E-06BA-4D97-A61F-9E74D7249ECA}" type="pres">
      <dgm:prSet presAssocID="{4BA576D0-472C-4229-A621-B769E2877497}" presName="spacer" presStyleCnt="0"/>
      <dgm:spPr/>
    </dgm:pt>
    <dgm:pt modelId="{3D55EC9C-13CE-47E6-A182-059D8B3BFEE7}" type="pres">
      <dgm:prSet presAssocID="{7E34B1DE-1C67-40D0-AB16-B00226371AE1}" presName="parentText" presStyleLbl="node1" presStyleIdx="1" presStyleCnt="3" custScaleY="58646">
        <dgm:presLayoutVars>
          <dgm:chMax val="0"/>
          <dgm:bulletEnabled val="1"/>
        </dgm:presLayoutVars>
      </dgm:prSet>
      <dgm:spPr/>
      <dgm:t>
        <a:bodyPr/>
        <a:lstStyle/>
        <a:p>
          <a:endParaRPr lang="zh-CN" altLang="en-US"/>
        </a:p>
      </dgm:t>
    </dgm:pt>
    <dgm:pt modelId="{BA891389-3612-426F-A37E-A81471001297}" type="pres">
      <dgm:prSet presAssocID="{9E03AC72-E6E0-4C39-9A49-4B72DFC00577}" presName="spacer" presStyleCnt="0"/>
      <dgm:spPr/>
    </dgm:pt>
    <dgm:pt modelId="{DFAED900-F017-4204-8E3F-4CF7439F9A91}" type="pres">
      <dgm:prSet presAssocID="{C66571F1-9764-49C1-BA38-DB330ADD1DC0}" presName="parentText" presStyleLbl="node1" presStyleIdx="2" presStyleCnt="3" custScaleY="60095">
        <dgm:presLayoutVars>
          <dgm:chMax val="0"/>
          <dgm:bulletEnabled val="1"/>
        </dgm:presLayoutVars>
      </dgm:prSet>
      <dgm:spPr/>
      <dgm:t>
        <a:bodyPr/>
        <a:lstStyle/>
        <a:p>
          <a:endParaRPr lang="zh-CN" altLang="en-US"/>
        </a:p>
      </dgm:t>
    </dgm:pt>
  </dgm:ptLst>
  <dgm:cxnLst>
    <dgm:cxn modelId="{D86FA7ED-58DA-489B-888F-B208FF5F71F1}" type="presOf" srcId="{86A93423-8613-48F5-B07D-330937FDAE75}" destId="{2A5C8F27-88EC-4E28-A400-C377536E94B5}" srcOrd="0" destOrd="0" presId="urn:microsoft.com/office/officeart/2005/8/layout/vList2"/>
    <dgm:cxn modelId="{1BCEE52C-E0F0-4E2E-8450-83F4C527C96F}" srcId="{86A93423-8613-48F5-B07D-330937FDAE75}" destId="{C66571F1-9764-49C1-BA38-DB330ADD1DC0}" srcOrd="2" destOrd="0" parTransId="{680454CC-6C49-49FA-9982-750791BFB3A1}" sibTransId="{8E1AC814-FAD9-42A6-8645-8F8DDCB89D1F}"/>
    <dgm:cxn modelId="{C742A942-AB26-4343-BEB8-6FEA0AF253CD}" type="presOf" srcId="{27B83EC6-EB4E-42BD-9499-00B652076B1A}" destId="{4215695F-4AC5-4091-A91D-4A79591E2467}" srcOrd="0" destOrd="0" presId="urn:microsoft.com/office/officeart/2005/8/layout/vList2"/>
    <dgm:cxn modelId="{7607B643-5BCC-4082-87BB-32D2CE3812CE}" type="presOf" srcId="{C66571F1-9764-49C1-BA38-DB330ADD1DC0}" destId="{DFAED900-F017-4204-8E3F-4CF7439F9A91}" srcOrd="0" destOrd="0" presId="urn:microsoft.com/office/officeart/2005/8/layout/vList2"/>
    <dgm:cxn modelId="{2F433D35-52A5-4CB2-A73B-E3211AC1A920}" type="presOf" srcId="{7E34B1DE-1C67-40D0-AB16-B00226371AE1}" destId="{3D55EC9C-13CE-47E6-A182-059D8B3BFEE7}" srcOrd="0" destOrd="0" presId="urn:microsoft.com/office/officeart/2005/8/layout/vList2"/>
    <dgm:cxn modelId="{9193C1B1-E73D-4206-935F-70027BBC0DD6}" srcId="{86A93423-8613-48F5-B07D-330937FDAE75}" destId="{27B83EC6-EB4E-42BD-9499-00B652076B1A}" srcOrd="0" destOrd="0" parTransId="{8FACA927-4500-4B54-A762-83D8040CD084}" sibTransId="{4BA576D0-472C-4229-A621-B769E2877497}"/>
    <dgm:cxn modelId="{3433D1E6-1399-4055-B33B-6CA28AE034B3}" srcId="{86A93423-8613-48F5-B07D-330937FDAE75}" destId="{7E34B1DE-1C67-40D0-AB16-B00226371AE1}" srcOrd="1" destOrd="0" parTransId="{4A352064-60FE-4504-9EA1-1C389CEA5640}" sibTransId="{9E03AC72-E6E0-4C39-9A49-4B72DFC00577}"/>
    <dgm:cxn modelId="{BC4F20C1-BF45-494B-99B2-B5C4B1CDEC61}" type="presParOf" srcId="{2A5C8F27-88EC-4E28-A400-C377536E94B5}" destId="{4215695F-4AC5-4091-A91D-4A79591E2467}" srcOrd="0" destOrd="0" presId="urn:microsoft.com/office/officeart/2005/8/layout/vList2"/>
    <dgm:cxn modelId="{0BDAEB46-4D47-46C5-9B4E-F6B570D7E93F}" type="presParOf" srcId="{2A5C8F27-88EC-4E28-A400-C377536E94B5}" destId="{7D1BF67E-06BA-4D97-A61F-9E74D7249ECA}" srcOrd="1" destOrd="0" presId="urn:microsoft.com/office/officeart/2005/8/layout/vList2"/>
    <dgm:cxn modelId="{AA275CAB-1992-41A9-86CE-8ABC7E7B848F}" type="presParOf" srcId="{2A5C8F27-88EC-4E28-A400-C377536E94B5}" destId="{3D55EC9C-13CE-47E6-A182-059D8B3BFEE7}" srcOrd="2" destOrd="0" presId="urn:microsoft.com/office/officeart/2005/8/layout/vList2"/>
    <dgm:cxn modelId="{EFE28413-54A1-4322-948E-A4F2064E2775}" type="presParOf" srcId="{2A5C8F27-88EC-4E28-A400-C377536E94B5}" destId="{BA891389-3612-426F-A37E-A81471001297}" srcOrd="3" destOrd="0" presId="urn:microsoft.com/office/officeart/2005/8/layout/vList2"/>
    <dgm:cxn modelId="{2FFF81C2-2A14-4E49-9086-8D950D9DCB39}" type="presParOf" srcId="{2A5C8F27-88EC-4E28-A400-C377536E94B5}" destId="{DFAED900-F017-4204-8E3F-4CF7439F9A91}" srcOrd="4"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B7A37D-DCE5-4055-B5FB-AA262E03397E}"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zh-CN" altLang="en-US"/>
        </a:p>
      </dgm:t>
    </dgm:pt>
    <dgm:pt modelId="{DD45067A-4413-4540-B0AB-24F6E3CD7AA3}">
      <dgm:prSet phldrT="[文本]" custT="1"/>
      <dgm:spPr/>
      <dgm:t>
        <a:bodyPr/>
        <a:lstStyle/>
        <a:p>
          <a:r>
            <a:rPr lang="zh-CN" altLang="en-US" sz="1800" dirty="0" smtClean="0">
              <a:solidFill>
                <a:schemeClr val="tx1"/>
              </a:solidFill>
            </a:rPr>
            <a:t>空间数据采集</a:t>
          </a:r>
          <a:endParaRPr lang="zh-CN" altLang="en-US" sz="1800" dirty="0">
            <a:solidFill>
              <a:schemeClr val="tx1"/>
            </a:solidFill>
          </a:endParaRPr>
        </a:p>
      </dgm:t>
    </dgm:pt>
    <dgm:pt modelId="{110CC90D-7D1E-4C19-BDC6-1F4DA3FBC421}" type="parTrans" cxnId="{C35313D8-2F47-4075-B7F8-3D0965C46F82}">
      <dgm:prSet/>
      <dgm:spPr/>
      <dgm:t>
        <a:bodyPr/>
        <a:lstStyle/>
        <a:p>
          <a:endParaRPr lang="zh-CN" altLang="en-US" sz="2000">
            <a:solidFill>
              <a:schemeClr val="tx1"/>
            </a:solidFill>
          </a:endParaRPr>
        </a:p>
      </dgm:t>
    </dgm:pt>
    <dgm:pt modelId="{9EA36C37-7866-4458-9F0D-CC13838F7B67}" type="sibTrans" cxnId="{C35313D8-2F47-4075-B7F8-3D0965C46F82}">
      <dgm:prSet/>
      <dgm:spPr/>
      <dgm:t>
        <a:bodyPr/>
        <a:lstStyle/>
        <a:p>
          <a:endParaRPr lang="zh-CN" altLang="en-US" sz="2000">
            <a:solidFill>
              <a:schemeClr val="tx1"/>
            </a:solidFill>
          </a:endParaRPr>
        </a:p>
      </dgm:t>
    </dgm:pt>
    <dgm:pt modelId="{D4F71C92-34A0-4D3C-8890-84870C79E3CE}">
      <dgm:prSet phldrT="[文本]" custT="1"/>
      <dgm:spPr/>
      <dgm:t>
        <a:bodyPr/>
        <a:lstStyle/>
        <a:p>
          <a:r>
            <a:rPr lang="zh-CN" altLang="en-US" sz="1800" dirty="0" smtClean="0">
              <a:solidFill>
                <a:schemeClr val="tx1"/>
              </a:solidFill>
            </a:rPr>
            <a:t>地图数据</a:t>
          </a:r>
          <a:endParaRPr lang="zh-CN" altLang="en-US" sz="1800" dirty="0">
            <a:solidFill>
              <a:schemeClr val="tx1"/>
            </a:solidFill>
          </a:endParaRPr>
        </a:p>
      </dgm:t>
    </dgm:pt>
    <dgm:pt modelId="{C3A2C768-88C6-4480-A9D4-457D13D46A39}" type="parTrans" cxnId="{6B160837-8BD4-4B37-B01E-6E62DC0E7BF8}">
      <dgm:prSet custT="1"/>
      <dgm:spPr/>
      <dgm:t>
        <a:bodyPr/>
        <a:lstStyle/>
        <a:p>
          <a:endParaRPr lang="zh-CN" altLang="en-US" sz="600">
            <a:solidFill>
              <a:schemeClr val="tx1"/>
            </a:solidFill>
          </a:endParaRPr>
        </a:p>
      </dgm:t>
    </dgm:pt>
    <dgm:pt modelId="{F073BD18-1458-4893-A50A-4F934789E740}" type="sibTrans" cxnId="{6B160837-8BD4-4B37-B01E-6E62DC0E7BF8}">
      <dgm:prSet/>
      <dgm:spPr/>
      <dgm:t>
        <a:bodyPr/>
        <a:lstStyle/>
        <a:p>
          <a:endParaRPr lang="zh-CN" altLang="en-US" sz="2000">
            <a:solidFill>
              <a:schemeClr val="tx1"/>
            </a:solidFill>
          </a:endParaRPr>
        </a:p>
      </dgm:t>
    </dgm:pt>
    <dgm:pt modelId="{FBA62E18-5CB7-41B5-9DBA-1E55061A11BE}">
      <dgm:prSet phldrT="[文本]" custT="1"/>
      <dgm:spPr/>
      <dgm:t>
        <a:bodyPr/>
        <a:lstStyle/>
        <a:p>
          <a:r>
            <a:rPr lang="zh-CN" altLang="en-US" sz="1800" dirty="0" smtClean="0">
              <a:solidFill>
                <a:schemeClr val="tx1"/>
              </a:solidFill>
            </a:rPr>
            <a:t>遥感影像数据</a:t>
          </a:r>
          <a:endParaRPr lang="zh-CN" altLang="en-US" sz="1800" dirty="0">
            <a:solidFill>
              <a:schemeClr val="tx1"/>
            </a:solidFill>
          </a:endParaRPr>
        </a:p>
      </dgm:t>
    </dgm:pt>
    <dgm:pt modelId="{322D9940-34C5-4790-8165-61A6640B5F1D}" type="parTrans" cxnId="{3F030180-4721-43EF-A08E-DB7733FADC81}">
      <dgm:prSet custT="1"/>
      <dgm:spPr/>
      <dgm:t>
        <a:bodyPr/>
        <a:lstStyle/>
        <a:p>
          <a:endParaRPr lang="zh-CN" altLang="en-US" sz="600">
            <a:solidFill>
              <a:schemeClr val="tx1"/>
            </a:solidFill>
          </a:endParaRPr>
        </a:p>
      </dgm:t>
    </dgm:pt>
    <dgm:pt modelId="{D48747D4-9FE5-4CB3-B814-949EC1588116}" type="sibTrans" cxnId="{3F030180-4721-43EF-A08E-DB7733FADC81}">
      <dgm:prSet/>
      <dgm:spPr/>
      <dgm:t>
        <a:bodyPr/>
        <a:lstStyle/>
        <a:p>
          <a:endParaRPr lang="zh-CN" altLang="en-US" sz="2000">
            <a:solidFill>
              <a:schemeClr val="tx1"/>
            </a:solidFill>
          </a:endParaRPr>
        </a:p>
      </dgm:t>
    </dgm:pt>
    <dgm:pt modelId="{B308D30F-9BA7-4526-97B5-4CF2955C97C4}">
      <dgm:prSet phldrT="[文本]" custT="1"/>
      <dgm:spPr/>
      <dgm:t>
        <a:bodyPr/>
        <a:lstStyle/>
        <a:p>
          <a:r>
            <a:rPr lang="zh-CN" altLang="en-US" sz="1800" dirty="0" smtClean="0">
              <a:solidFill>
                <a:schemeClr val="tx1"/>
              </a:solidFill>
            </a:rPr>
            <a:t>统计数据</a:t>
          </a:r>
          <a:endParaRPr lang="zh-CN" altLang="en-US" sz="1800" dirty="0">
            <a:solidFill>
              <a:schemeClr val="tx1"/>
            </a:solidFill>
          </a:endParaRPr>
        </a:p>
      </dgm:t>
    </dgm:pt>
    <dgm:pt modelId="{9CE46318-161E-4F7C-8757-85771A562848}" type="parTrans" cxnId="{DA4A8126-595E-4E31-9811-8F0455CEA8AE}">
      <dgm:prSet custT="1"/>
      <dgm:spPr/>
      <dgm:t>
        <a:bodyPr/>
        <a:lstStyle/>
        <a:p>
          <a:endParaRPr lang="zh-CN" altLang="en-US" sz="600">
            <a:solidFill>
              <a:schemeClr val="tx1"/>
            </a:solidFill>
          </a:endParaRPr>
        </a:p>
      </dgm:t>
    </dgm:pt>
    <dgm:pt modelId="{8ECF7524-F472-4200-823D-BB82FBC743C4}" type="sibTrans" cxnId="{DA4A8126-595E-4E31-9811-8F0455CEA8AE}">
      <dgm:prSet/>
      <dgm:spPr/>
      <dgm:t>
        <a:bodyPr/>
        <a:lstStyle/>
        <a:p>
          <a:endParaRPr lang="zh-CN" altLang="en-US" sz="2000">
            <a:solidFill>
              <a:schemeClr val="tx1"/>
            </a:solidFill>
          </a:endParaRPr>
        </a:p>
      </dgm:t>
    </dgm:pt>
    <dgm:pt modelId="{B035EF64-4AC0-42C3-8162-69CF8680B931}">
      <dgm:prSet phldrT="[文本]" custT="1"/>
      <dgm:spPr/>
      <dgm:t>
        <a:bodyPr/>
        <a:lstStyle/>
        <a:p>
          <a:r>
            <a:rPr lang="zh-CN" altLang="en-US" sz="1800" dirty="0" smtClean="0">
              <a:solidFill>
                <a:schemeClr val="tx1"/>
              </a:solidFill>
            </a:rPr>
            <a:t>实测数据</a:t>
          </a:r>
          <a:endParaRPr lang="zh-CN" altLang="en-US" sz="1800" dirty="0">
            <a:solidFill>
              <a:schemeClr val="tx1"/>
            </a:solidFill>
          </a:endParaRPr>
        </a:p>
      </dgm:t>
    </dgm:pt>
    <dgm:pt modelId="{F931900E-59F2-4887-9B99-2B1EC86EDF7B}" type="parTrans" cxnId="{53B3207E-ACCC-473E-AEC2-DC154D0E8EE8}">
      <dgm:prSet custT="1"/>
      <dgm:spPr/>
      <dgm:t>
        <a:bodyPr/>
        <a:lstStyle/>
        <a:p>
          <a:endParaRPr lang="zh-CN" altLang="en-US" sz="600">
            <a:solidFill>
              <a:schemeClr val="tx1"/>
            </a:solidFill>
          </a:endParaRPr>
        </a:p>
      </dgm:t>
    </dgm:pt>
    <dgm:pt modelId="{084C863B-DA61-440E-BAC0-5D04B870A890}" type="sibTrans" cxnId="{53B3207E-ACCC-473E-AEC2-DC154D0E8EE8}">
      <dgm:prSet/>
      <dgm:spPr/>
      <dgm:t>
        <a:bodyPr/>
        <a:lstStyle/>
        <a:p>
          <a:endParaRPr lang="zh-CN" altLang="en-US" sz="2000">
            <a:solidFill>
              <a:schemeClr val="tx1"/>
            </a:solidFill>
          </a:endParaRPr>
        </a:p>
      </dgm:t>
    </dgm:pt>
    <dgm:pt modelId="{B313CD43-F829-489B-980B-BB4875534C7C}">
      <dgm:prSet phldrT="[文本]" custT="1"/>
      <dgm:spPr/>
      <dgm:t>
        <a:bodyPr/>
        <a:lstStyle/>
        <a:p>
          <a:r>
            <a:rPr lang="zh-CN" altLang="en-US" sz="1800" dirty="0" smtClean="0">
              <a:solidFill>
                <a:schemeClr val="tx1"/>
              </a:solidFill>
            </a:rPr>
            <a:t>文本资料数据</a:t>
          </a:r>
          <a:endParaRPr lang="zh-CN" altLang="en-US" sz="1800" dirty="0">
            <a:solidFill>
              <a:schemeClr val="tx1"/>
            </a:solidFill>
          </a:endParaRPr>
        </a:p>
      </dgm:t>
    </dgm:pt>
    <dgm:pt modelId="{C4373C11-1B70-48DA-A880-895E813E2C10}" type="parTrans" cxnId="{344AA704-098F-4A1F-BE1A-631D2E73B458}">
      <dgm:prSet custT="1"/>
      <dgm:spPr/>
      <dgm:t>
        <a:bodyPr/>
        <a:lstStyle/>
        <a:p>
          <a:endParaRPr lang="zh-CN" altLang="en-US" sz="600">
            <a:solidFill>
              <a:schemeClr val="tx1"/>
            </a:solidFill>
          </a:endParaRPr>
        </a:p>
      </dgm:t>
    </dgm:pt>
    <dgm:pt modelId="{17927E84-3031-41B7-9570-5DF9DFA496F1}" type="sibTrans" cxnId="{344AA704-098F-4A1F-BE1A-631D2E73B458}">
      <dgm:prSet/>
      <dgm:spPr/>
      <dgm:t>
        <a:bodyPr/>
        <a:lstStyle/>
        <a:p>
          <a:endParaRPr lang="zh-CN" altLang="en-US" sz="2000">
            <a:solidFill>
              <a:schemeClr val="tx1"/>
            </a:solidFill>
          </a:endParaRPr>
        </a:p>
      </dgm:t>
    </dgm:pt>
    <dgm:pt modelId="{D8D132AB-7B1C-4551-BD46-08E5B6E3975D}" type="pres">
      <dgm:prSet presAssocID="{4EB7A37D-DCE5-4055-B5FB-AA262E03397E}" presName="cycle" presStyleCnt="0">
        <dgm:presLayoutVars>
          <dgm:chMax val="1"/>
          <dgm:dir/>
          <dgm:animLvl val="ctr"/>
          <dgm:resizeHandles val="exact"/>
        </dgm:presLayoutVars>
      </dgm:prSet>
      <dgm:spPr/>
      <dgm:t>
        <a:bodyPr/>
        <a:lstStyle/>
        <a:p>
          <a:endParaRPr lang="zh-CN" altLang="en-US"/>
        </a:p>
      </dgm:t>
    </dgm:pt>
    <dgm:pt modelId="{0B28009A-1EFC-42E3-9B0D-B31647F1CFF3}" type="pres">
      <dgm:prSet presAssocID="{DD45067A-4413-4540-B0AB-24F6E3CD7AA3}" presName="centerShape" presStyleLbl="node0" presStyleIdx="0" presStyleCnt="1"/>
      <dgm:spPr/>
      <dgm:t>
        <a:bodyPr/>
        <a:lstStyle/>
        <a:p>
          <a:endParaRPr lang="zh-CN" altLang="en-US"/>
        </a:p>
      </dgm:t>
    </dgm:pt>
    <dgm:pt modelId="{49BB8580-9CBC-41A8-BC20-85A593B4E47E}" type="pres">
      <dgm:prSet presAssocID="{C3A2C768-88C6-4480-A9D4-457D13D46A39}" presName="Name9" presStyleLbl="parChTrans1D2" presStyleIdx="0" presStyleCnt="5"/>
      <dgm:spPr/>
      <dgm:t>
        <a:bodyPr/>
        <a:lstStyle/>
        <a:p>
          <a:endParaRPr lang="zh-CN" altLang="en-US"/>
        </a:p>
      </dgm:t>
    </dgm:pt>
    <dgm:pt modelId="{928E52BC-B2B9-408F-9FC6-F740B5B72B9F}" type="pres">
      <dgm:prSet presAssocID="{C3A2C768-88C6-4480-A9D4-457D13D46A39}" presName="connTx" presStyleLbl="parChTrans1D2" presStyleIdx="0" presStyleCnt="5"/>
      <dgm:spPr/>
      <dgm:t>
        <a:bodyPr/>
        <a:lstStyle/>
        <a:p>
          <a:endParaRPr lang="zh-CN" altLang="en-US"/>
        </a:p>
      </dgm:t>
    </dgm:pt>
    <dgm:pt modelId="{C7928019-FCC0-42DA-B6AC-13B9C2F1C89B}" type="pres">
      <dgm:prSet presAssocID="{D4F71C92-34A0-4D3C-8890-84870C79E3CE}" presName="node" presStyleLbl="node1" presStyleIdx="0" presStyleCnt="5">
        <dgm:presLayoutVars>
          <dgm:bulletEnabled val="1"/>
        </dgm:presLayoutVars>
      </dgm:prSet>
      <dgm:spPr/>
      <dgm:t>
        <a:bodyPr/>
        <a:lstStyle/>
        <a:p>
          <a:endParaRPr lang="zh-CN" altLang="en-US"/>
        </a:p>
      </dgm:t>
    </dgm:pt>
    <dgm:pt modelId="{4CCB27B1-2FA9-4136-90AC-7A78F91AE1A2}" type="pres">
      <dgm:prSet presAssocID="{322D9940-34C5-4790-8165-61A6640B5F1D}" presName="Name9" presStyleLbl="parChTrans1D2" presStyleIdx="1" presStyleCnt="5"/>
      <dgm:spPr/>
      <dgm:t>
        <a:bodyPr/>
        <a:lstStyle/>
        <a:p>
          <a:endParaRPr lang="zh-CN" altLang="en-US"/>
        </a:p>
      </dgm:t>
    </dgm:pt>
    <dgm:pt modelId="{2652A04E-65F1-465F-9955-E1F02D10FB3B}" type="pres">
      <dgm:prSet presAssocID="{322D9940-34C5-4790-8165-61A6640B5F1D}" presName="connTx" presStyleLbl="parChTrans1D2" presStyleIdx="1" presStyleCnt="5"/>
      <dgm:spPr/>
      <dgm:t>
        <a:bodyPr/>
        <a:lstStyle/>
        <a:p>
          <a:endParaRPr lang="zh-CN" altLang="en-US"/>
        </a:p>
      </dgm:t>
    </dgm:pt>
    <dgm:pt modelId="{C077F331-F858-40A8-A4A2-909243BBF57D}" type="pres">
      <dgm:prSet presAssocID="{FBA62E18-5CB7-41B5-9DBA-1E55061A11BE}" presName="node" presStyleLbl="node1" presStyleIdx="1" presStyleCnt="5">
        <dgm:presLayoutVars>
          <dgm:bulletEnabled val="1"/>
        </dgm:presLayoutVars>
      </dgm:prSet>
      <dgm:spPr/>
      <dgm:t>
        <a:bodyPr/>
        <a:lstStyle/>
        <a:p>
          <a:endParaRPr lang="zh-CN" altLang="en-US"/>
        </a:p>
      </dgm:t>
    </dgm:pt>
    <dgm:pt modelId="{2F27EA6E-286F-4589-ADB4-5859B02B1B2D}" type="pres">
      <dgm:prSet presAssocID="{9CE46318-161E-4F7C-8757-85771A562848}" presName="Name9" presStyleLbl="parChTrans1D2" presStyleIdx="2" presStyleCnt="5"/>
      <dgm:spPr/>
      <dgm:t>
        <a:bodyPr/>
        <a:lstStyle/>
        <a:p>
          <a:endParaRPr lang="zh-CN" altLang="en-US"/>
        </a:p>
      </dgm:t>
    </dgm:pt>
    <dgm:pt modelId="{246E8728-1746-46F7-BE4D-2BC01A277C4A}" type="pres">
      <dgm:prSet presAssocID="{9CE46318-161E-4F7C-8757-85771A562848}" presName="connTx" presStyleLbl="parChTrans1D2" presStyleIdx="2" presStyleCnt="5"/>
      <dgm:spPr/>
      <dgm:t>
        <a:bodyPr/>
        <a:lstStyle/>
        <a:p>
          <a:endParaRPr lang="zh-CN" altLang="en-US"/>
        </a:p>
      </dgm:t>
    </dgm:pt>
    <dgm:pt modelId="{3618151C-3321-4F31-B567-4795D1AAC65D}" type="pres">
      <dgm:prSet presAssocID="{B308D30F-9BA7-4526-97B5-4CF2955C97C4}" presName="node" presStyleLbl="node1" presStyleIdx="2" presStyleCnt="5">
        <dgm:presLayoutVars>
          <dgm:bulletEnabled val="1"/>
        </dgm:presLayoutVars>
      </dgm:prSet>
      <dgm:spPr/>
      <dgm:t>
        <a:bodyPr/>
        <a:lstStyle/>
        <a:p>
          <a:endParaRPr lang="zh-CN" altLang="en-US"/>
        </a:p>
      </dgm:t>
    </dgm:pt>
    <dgm:pt modelId="{A19DA31B-2C1A-466B-8B57-C855F53EB179}" type="pres">
      <dgm:prSet presAssocID="{F931900E-59F2-4887-9B99-2B1EC86EDF7B}" presName="Name9" presStyleLbl="parChTrans1D2" presStyleIdx="3" presStyleCnt="5"/>
      <dgm:spPr/>
      <dgm:t>
        <a:bodyPr/>
        <a:lstStyle/>
        <a:p>
          <a:endParaRPr lang="zh-CN" altLang="en-US"/>
        </a:p>
      </dgm:t>
    </dgm:pt>
    <dgm:pt modelId="{6A70F1E9-0CFE-4A19-AD5D-223C8D7C3C17}" type="pres">
      <dgm:prSet presAssocID="{F931900E-59F2-4887-9B99-2B1EC86EDF7B}" presName="connTx" presStyleLbl="parChTrans1D2" presStyleIdx="3" presStyleCnt="5"/>
      <dgm:spPr/>
      <dgm:t>
        <a:bodyPr/>
        <a:lstStyle/>
        <a:p>
          <a:endParaRPr lang="zh-CN" altLang="en-US"/>
        </a:p>
      </dgm:t>
    </dgm:pt>
    <dgm:pt modelId="{1004E29F-B9A9-4FF1-B20F-5763E313E55B}" type="pres">
      <dgm:prSet presAssocID="{B035EF64-4AC0-42C3-8162-69CF8680B931}" presName="node" presStyleLbl="node1" presStyleIdx="3" presStyleCnt="5">
        <dgm:presLayoutVars>
          <dgm:bulletEnabled val="1"/>
        </dgm:presLayoutVars>
      </dgm:prSet>
      <dgm:spPr/>
      <dgm:t>
        <a:bodyPr/>
        <a:lstStyle/>
        <a:p>
          <a:endParaRPr lang="zh-CN" altLang="en-US"/>
        </a:p>
      </dgm:t>
    </dgm:pt>
    <dgm:pt modelId="{88CDC376-36AB-4856-AF21-0E00E6EA3389}" type="pres">
      <dgm:prSet presAssocID="{C4373C11-1B70-48DA-A880-895E813E2C10}" presName="Name9" presStyleLbl="parChTrans1D2" presStyleIdx="4" presStyleCnt="5"/>
      <dgm:spPr/>
      <dgm:t>
        <a:bodyPr/>
        <a:lstStyle/>
        <a:p>
          <a:endParaRPr lang="zh-CN" altLang="en-US"/>
        </a:p>
      </dgm:t>
    </dgm:pt>
    <dgm:pt modelId="{62ECB13A-2515-4979-BC45-4BE9293A659B}" type="pres">
      <dgm:prSet presAssocID="{C4373C11-1B70-48DA-A880-895E813E2C10}" presName="connTx" presStyleLbl="parChTrans1D2" presStyleIdx="4" presStyleCnt="5"/>
      <dgm:spPr/>
      <dgm:t>
        <a:bodyPr/>
        <a:lstStyle/>
        <a:p>
          <a:endParaRPr lang="zh-CN" altLang="en-US"/>
        </a:p>
      </dgm:t>
    </dgm:pt>
    <dgm:pt modelId="{22A075DD-9795-47F0-A368-90ADF1F0C372}" type="pres">
      <dgm:prSet presAssocID="{B313CD43-F829-489B-980B-BB4875534C7C}" presName="node" presStyleLbl="node1" presStyleIdx="4" presStyleCnt="5">
        <dgm:presLayoutVars>
          <dgm:bulletEnabled val="1"/>
        </dgm:presLayoutVars>
      </dgm:prSet>
      <dgm:spPr/>
      <dgm:t>
        <a:bodyPr/>
        <a:lstStyle/>
        <a:p>
          <a:endParaRPr lang="zh-CN" altLang="en-US"/>
        </a:p>
      </dgm:t>
    </dgm:pt>
  </dgm:ptLst>
  <dgm:cxnLst>
    <dgm:cxn modelId="{B53C3CD2-C937-402D-AD9A-5B335266C5C5}" type="presOf" srcId="{FBA62E18-5CB7-41B5-9DBA-1E55061A11BE}" destId="{C077F331-F858-40A8-A4A2-909243BBF57D}" srcOrd="0" destOrd="0" presId="urn:microsoft.com/office/officeart/2005/8/layout/radial1"/>
    <dgm:cxn modelId="{7587056A-1AD8-4B5F-921A-0B8A7B827736}" type="presOf" srcId="{9CE46318-161E-4F7C-8757-85771A562848}" destId="{2F27EA6E-286F-4589-ADB4-5859B02B1B2D}" srcOrd="0" destOrd="0" presId="urn:microsoft.com/office/officeart/2005/8/layout/radial1"/>
    <dgm:cxn modelId="{E18E4323-D9FA-4BFC-88B0-0F21479C02A5}" type="presOf" srcId="{4EB7A37D-DCE5-4055-B5FB-AA262E03397E}" destId="{D8D132AB-7B1C-4551-BD46-08E5B6E3975D}" srcOrd="0" destOrd="0" presId="urn:microsoft.com/office/officeart/2005/8/layout/radial1"/>
    <dgm:cxn modelId="{6B160837-8BD4-4B37-B01E-6E62DC0E7BF8}" srcId="{DD45067A-4413-4540-B0AB-24F6E3CD7AA3}" destId="{D4F71C92-34A0-4D3C-8890-84870C79E3CE}" srcOrd="0" destOrd="0" parTransId="{C3A2C768-88C6-4480-A9D4-457D13D46A39}" sibTransId="{F073BD18-1458-4893-A50A-4F934789E740}"/>
    <dgm:cxn modelId="{864502C9-3772-4E44-8496-A27584F818AB}" type="presOf" srcId="{322D9940-34C5-4790-8165-61A6640B5F1D}" destId="{2652A04E-65F1-465F-9955-E1F02D10FB3B}" srcOrd="1" destOrd="0" presId="urn:microsoft.com/office/officeart/2005/8/layout/radial1"/>
    <dgm:cxn modelId="{5B4FCA83-967E-4BF0-BD89-007AE29CDEE0}" type="presOf" srcId="{F931900E-59F2-4887-9B99-2B1EC86EDF7B}" destId="{6A70F1E9-0CFE-4A19-AD5D-223C8D7C3C17}" srcOrd="1" destOrd="0" presId="urn:microsoft.com/office/officeart/2005/8/layout/radial1"/>
    <dgm:cxn modelId="{DA4A8126-595E-4E31-9811-8F0455CEA8AE}" srcId="{DD45067A-4413-4540-B0AB-24F6E3CD7AA3}" destId="{B308D30F-9BA7-4526-97B5-4CF2955C97C4}" srcOrd="2" destOrd="0" parTransId="{9CE46318-161E-4F7C-8757-85771A562848}" sibTransId="{8ECF7524-F472-4200-823D-BB82FBC743C4}"/>
    <dgm:cxn modelId="{4E9AF654-7A66-4972-9048-48F4A79DBAD8}" type="presOf" srcId="{C4373C11-1B70-48DA-A880-895E813E2C10}" destId="{62ECB13A-2515-4979-BC45-4BE9293A659B}" srcOrd="1" destOrd="0" presId="urn:microsoft.com/office/officeart/2005/8/layout/radial1"/>
    <dgm:cxn modelId="{8C6DDE1D-10C2-4465-9481-B37F10AAAF03}" type="presOf" srcId="{C3A2C768-88C6-4480-A9D4-457D13D46A39}" destId="{928E52BC-B2B9-408F-9FC6-F740B5B72B9F}" srcOrd="1" destOrd="0" presId="urn:microsoft.com/office/officeart/2005/8/layout/radial1"/>
    <dgm:cxn modelId="{3F030180-4721-43EF-A08E-DB7733FADC81}" srcId="{DD45067A-4413-4540-B0AB-24F6E3CD7AA3}" destId="{FBA62E18-5CB7-41B5-9DBA-1E55061A11BE}" srcOrd="1" destOrd="0" parTransId="{322D9940-34C5-4790-8165-61A6640B5F1D}" sibTransId="{D48747D4-9FE5-4CB3-B814-949EC1588116}"/>
    <dgm:cxn modelId="{344AA704-098F-4A1F-BE1A-631D2E73B458}" srcId="{DD45067A-4413-4540-B0AB-24F6E3CD7AA3}" destId="{B313CD43-F829-489B-980B-BB4875534C7C}" srcOrd="4" destOrd="0" parTransId="{C4373C11-1B70-48DA-A880-895E813E2C10}" sibTransId="{17927E84-3031-41B7-9570-5DF9DFA496F1}"/>
    <dgm:cxn modelId="{EA373A1D-1CCC-4660-845F-3F4901AEE8F6}" type="presOf" srcId="{322D9940-34C5-4790-8165-61A6640B5F1D}" destId="{4CCB27B1-2FA9-4136-90AC-7A78F91AE1A2}" srcOrd="0" destOrd="0" presId="urn:microsoft.com/office/officeart/2005/8/layout/radial1"/>
    <dgm:cxn modelId="{C35313D8-2F47-4075-B7F8-3D0965C46F82}" srcId="{4EB7A37D-DCE5-4055-B5FB-AA262E03397E}" destId="{DD45067A-4413-4540-B0AB-24F6E3CD7AA3}" srcOrd="0" destOrd="0" parTransId="{110CC90D-7D1E-4C19-BDC6-1F4DA3FBC421}" sibTransId="{9EA36C37-7866-4458-9F0D-CC13838F7B67}"/>
    <dgm:cxn modelId="{A00AEABC-1298-4FE8-83FC-B0ECC0B90FBD}" type="presOf" srcId="{C4373C11-1B70-48DA-A880-895E813E2C10}" destId="{88CDC376-36AB-4856-AF21-0E00E6EA3389}" srcOrd="0" destOrd="0" presId="urn:microsoft.com/office/officeart/2005/8/layout/radial1"/>
    <dgm:cxn modelId="{53B3207E-ACCC-473E-AEC2-DC154D0E8EE8}" srcId="{DD45067A-4413-4540-B0AB-24F6E3CD7AA3}" destId="{B035EF64-4AC0-42C3-8162-69CF8680B931}" srcOrd="3" destOrd="0" parTransId="{F931900E-59F2-4887-9B99-2B1EC86EDF7B}" sibTransId="{084C863B-DA61-440E-BAC0-5D04B870A890}"/>
    <dgm:cxn modelId="{62B589E9-BA0A-49F4-9522-F3E09DF9FEB0}" type="presOf" srcId="{B308D30F-9BA7-4526-97B5-4CF2955C97C4}" destId="{3618151C-3321-4F31-B567-4795D1AAC65D}" srcOrd="0" destOrd="0" presId="urn:microsoft.com/office/officeart/2005/8/layout/radial1"/>
    <dgm:cxn modelId="{BF3C5011-E3E1-4851-AEA3-219D2DEB66E3}" type="presOf" srcId="{B035EF64-4AC0-42C3-8162-69CF8680B931}" destId="{1004E29F-B9A9-4FF1-B20F-5763E313E55B}" srcOrd="0" destOrd="0" presId="urn:microsoft.com/office/officeart/2005/8/layout/radial1"/>
    <dgm:cxn modelId="{4983E4CF-784D-4868-912A-33B8C282FB76}" type="presOf" srcId="{F931900E-59F2-4887-9B99-2B1EC86EDF7B}" destId="{A19DA31B-2C1A-466B-8B57-C855F53EB179}" srcOrd="0" destOrd="0" presId="urn:microsoft.com/office/officeart/2005/8/layout/radial1"/>
    <dgm:cxn modelId="{4BC55D21-C28C-4732-BDE0-79B2EABA2B40}" type="presOf" srcId="{DD45067A-4413-4540-B0AB-24F6E3CD7AA3}" destId="{0B28009A-1EFC-42E3-9B0D-B31647F1CFF3}" srcOrd="0" destOrd="0" presId="urn:microsoft.com/office/officeart/2005/8/layout/radial1"/>
    <dgm:cxn modelId="{236FEAA8-DF81-404C-B532-A2C3F6C41046}" type="presOf" srcId="{9CE46318-161E-4F7C-8757-85771A562848}" destId="{246E8728-1746-46F7-BE4D-2BC01A277C4A}" srcOrd="1" destOrd="0" presId="urn:microsoft.com/office/officeart/2005/8/layout/radial1"/>
    <dgm:cxn modelId="{AE824768-FAEC-4D75-A9A5-C8D7D80C659A}" type="presOf" srcId="{D4F71C92-34A0-4D3C-8890-84870C79E3CE}" destId="{C7928019-FCC0-42DA-B6AC-13B9C2F1C89B}" srcOrd="0" destOrd="0" presId="urn:microsoft.com/office/officeart/2005/8/layout/radial1"/>
    <dgm:cxn modelId="{D34AB3C7-270B-4467-8E1E-3990EC7165DB}" type="presOf" srcId="{B313CD43-F829-489B-980B-BB4875534C7C}" destId="{22A075DD-9795-47F0-A368-90ADF1F0C372}" srcOrd="0" destOrd="0" presId="urn:microsoft.com/office/officeart/2005/8/layout/radial1"/>
    <dgm:cxn modelId="{461AE967-D20E-4419-AB28-F725C70E1093}" type="presOf" srcId="{C3A2C768-88C6-4480-A9D4-457D13D46A39}" destId="{49BB8580-9CBC-41A8-BC20-85A593B4E47E}" srcOrd="0" destOrd="0" presId="urn:microsoft.com/office/officeart/2005/8/layout/radial1"/>
    <dgm:cxn modelId="{4DD64AB4-A970-421B-873E-5A36728DC1E3}" type="presParOf" srcId="{D8D132AB-7B1C-4551-BD46-08E5B6E3975D}" destId="{0B28009A-1EFC-42E3-9B0D-B31647F1CFF3}" srcOrd="0" destOrd="0" presId="urn:microsoft.com/office/officeart/2005/8/layout/radial1"/>
    <dgm:cxn modelId="{AA0CE2B6-36A7-48B4-A33E-933FABDFE63E}" type="presParOf" srcId="{D8D132AB-7B1C-4551-BD46-08E5B6E3975D}" destId="{49BB8580-9CBC-41A8-BC20-85A593B4E47E}" srcOrd="1" destOrd="0" presId="urn:microsoft.com/office/officeart/2005/8/layout/radial1"/>
    <dgm:cxn modelId="{C2FBCC46-5F30-44CE-A6DA-DDF0F43369BF}" type="presParOf" srcId="{49BB8580-9CBC-41A8-BC20-85A593B4E47E}" destId="{928E52BC-B2B9-408F-9FC6-F740B5B72B9F}" srcOrd="0" destOrd="0" presId="urn:microsoft.com/office/officeart/2005/8/layout/radial1"/>
    <dgm:cxn modelId="{1E7A7463-DBF5-48D4-B3E1-F99ADE5777BD}" type="presParOf" srcId="{D8D132AB-7B1C-4551-BD46-08E5B6E3975D}" destId="{C7928019-FCC0-42DA-B6AC-13B9C2F1C89B}" srcOrd="2" destOrd="0" presId="urn:microsoft.com/office/officeart/2005/8/layout/radial1"/>
    <dgm:cxn modelId="{B0936381-0AD5-4892-B5E4-5ABD60064C8D}" type="presParOf" srcId="{D8D132AB-7B1C-4551-BD46-08E5B6E3975D}" destId="{4CCB27B1-2FA9-4136-90AC-7A78F91AE1A2}" srcOrd="3" destOrd="0" presId="urn:microsoft.com/office/officeart/2005/8/layout/radial1"/>
    <dgm:cxn modelId="{D7200ACF-59EE-49B1-A641-34C49A73C784}" type="presParOf" srcId="{4CCB27B1-2FA9-4136-90AC-7A78F91AE1A2}" destId="{2652A04E-65F1-465F-9955-E1F02D10FB3B}" srcOrd="0" destOrd="0" presId="urn:microsoft.com/office/officeart/2005/8/layout/radial1"/>
    <dgm:cxn modelId="{3B1FE9B7-4CAE-4F31-B6C2-263194BF5993}" type="presParOf" srcId="{D8D132AB-7B1C-4551-BD46-08E5B6E3975D}" destId="{C077F331-F858-40A8-A4A2-909243BBF57D}" srcOrd="4" destOrd="0" presId="urn:microsoft.com/office/officeart/2005/8/layout/radial1"/>
    <dgm:cxn modelId="{8D01D462-5BA1-4124-ACBB-2F8B1F9C0DC1}" type="presParOf" srcId="{D8D132AB-7B1C-4551-BD46-08E5B6E3975D}" destId="{2F27EA6E-286F-4589-ADB4-5859B02B1B2D}" srcOrd="5" destOrd="0" presId="urn:microsoft.com/office/officeart/2005/8/layout/radial1"/>
    <dgm:cxn modelId="{4DA8246D-E821-4BDA-97BA-F062C391BDD1}" type="presParOf" srcId="{2F27EA6E-286F-4589-ADB4-5859B02B1B2D}" destId="{246E8728-1746-46F7-BE4D-2BC01A277C4A}" srcOrd="0" destOrd="0" presId="urn:microsoft.com/office/officeart/2005/8/layout/radial1"/>
    <dgm:cxn modelId="{D273960D-3C0E-41CE-B00B-9C93838AA23D}" type="presParOf" srcId="{D8D132AB-7B1C-4551-BD46-08E5B6E3975D}" destId="{3618151C-3321-4F31-B567-4795D1AAC65D}" srcOrd="6" destOrd="0" presId="urn:microsoft.com/office/officeart/2005/8/layout/radial1"/>
    <dgm:cxn modelId="{007A85EA-1810-4D48-9386-DBCA4FACCD16}" type="presParOf" srcId="{D8D132AB-7B1C-4551-BD46-08E5B6E3975D}" destId="{A19DA31B-2C1A-466B-8B57-C855F53EB179}" srcOrd="7" destOrd="0" presId="urn:microsoft.com/office/officeart/2005/8/layout/radial1"/>
    <dgm:cxn modelId="{F8FD4BD8-0DC8-45B8-8E7A-58DF5B42DFEA}" type="presParOf" srcId="{A19DA31B-2C1A-466B-8B57-C855F53EB179}" destId="{6A70F1E9-0CFE-4A19-AD5D-223C8D7C3C17}" srcOrd="0" destOrd="0" presId="urn:microsoft.com/office/officeart/2005/8/layout/radial1"/>
    <dgm:cxn modelId="{7330BB90-C5D4-4452-B3DE-18CC6879BBAC}" type="presParOf" srcId="{D8D132AB-7B1C-4551-BD46-08E5B6E3975D}" destId="{1004E29F-B9A9-4FF1-B20F-5763E313E55B}" srcOrd="8" destOrd="0" presId="urn:microsoft.com/office/officeart/2005/8/layout/radial1"/>
    <dgm:cxn modelId="{F0A164E9-0191-4363-9CF5-3BD5C6121D38}" type="presParOf" srcId="{D8D132AB-7B1C-4551-BD46-08E5B6E3975D}" destId="{88CDC376-36AB-4856-AF21-0E00E6EA3389}" srcOrd="9" destOrd="0" presId="urn:microsoft.com/office/officeart/2005/8/layout/radial1"/>
    <dgm:cxn modelId="{A2A7A499-0A67-4A7B-8D58-0559312DE61B}" type="presParOf" srcId="{88CDC376-36AB-4856-AF21-0E00E6EA3389}" destId="{62ECB13A-2515-4979-BC45-4BE9293A659B}" srcOrd="0" destOrd="0" presId="urn:microsoft.com/office/officeart/2005/8/layout/radial1"/>
    <dgm:cxn modelId="{9A0D8898-F784-46A3-BA87-761CE41D2FAF}" type="presParOf" srcId="{D8D132AB-7B1C-4551-BD46-08E5B6E3975D}" destId="{22A075DD-9795-47F0-A368-90ADF1F0C372}"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6916EA-2F9A-424F-B317-5003578713FE}"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zh-CN" altLang="en-US"/>
        </a:p>
      </dgm:t>
    </dgm:pt>
    <dgm:pt modelId="{967ABAC6-FFCC-44A8-AF93-362F38650021}">
      <dgm:prSet phldrT="[文本]" custT="1"/>
      <dgm:spPr/>
      <dgm:t>
        <a:bodyPr/>
        <a:lstStyle/>
        <a:p>
          <a:r>
            <a:rPr lang="zh-CN" altLang="en-US" sz="1800" dirty="0" smtClean="0">
              <a:solidFill>
                <a:schemeClr val="tx1"/>
              </a:solidFill>
            </a:rPr>
            <a:t>空间数据采集</a:t>
          </a:r>
          <a:endParaRPr lang="zh-CN" altLang="en-US" sz="1800" dirty="0">
            <a:solidFill>
              <a:schemeClr val="tx1"/>
            </a:solidFill>
          </a:endParaRPr>
        </a:p>
      </dgm:t>
    </dgm:pt>
    <dgm:pt modelId="{0A1D574F-A4A9-4713-A494-458837A99C71}" type="parTrans" cxnId="{65AF8888-BF03-4200-90A6-4CF5FA844E53}">
      <dgm:prSet/>
      <dgm:spPr/>
      <dgm:t>
        <a:bodyPr/>
        <a:lstStyle/>
        <a:p>
          <a:endParaRPr lang="zh-CN" altLang="en-US" sz="1400">
            <a:solidFill>
              <a:schemeClr val="tx1"/>
            </a:solidFill>
          </a:endParaRPr>
        </a:p>
      </dgm:t>
    </dgm:pt>
    <dgm:pt modelId="{D0ADD490-B5E3-4AE1-9CBA-8E78F7329110}" type="sibTrans" cxnId="{65AF8888-BF03-4200-90A6-4CF5FA844E53}">
      <dgm:prSet/>
      <dgm:spPr/>
      <dgm:t>
        <a:bodyPr/>
        <a:lstStyle/>
        <a:p>
          <a:endParaRPr lang="zh-CN" altLang="en-US" sz="1400">
            <a:solidFill>
              <a:schemeClr val="tx1"/>
            </a:solidFill>
          </a:endParaRPr>
        </a:p>
      </dgm:t>
    </dgm:pt>
    <dgm:pt modelId="{95683619-CCF3-407A-B757-3758BB5E8F62}">
      <dgm:prSet phldrT="[文本]" custT="1"/>
      <dgm:spPr/>
      <dgm:t>
        <a:bodyPr/>
        <a:lstStyle/>
        <a:p>
          <a:r>
            <a:rPr lang="zh-CN" altLang="en-US" sz="1800" dirty="0" smtClean="0">
              <a:solidFill>
                <a:schemeClr val="tx1"/>
              </a:solidFill>
            </a:rPr>
            <a:t>图形数据采集</a:t>
          </a:r>
          <a:endParaRPr lang="zh-CN" altLang="en-US" sz="1800" dirty="0">
            <a:solidFill>
              <a:schemeClr val="tx1"/>
            </a:solidFill>
          </a:endParaRPr>
        </a:p>
      </dgm:t>
    </dgm:pt>
    <dgm:pt modelId="{DC09D54B-5083-4183-9211-DFE3A3CA0334}" type="parTrans" cxnId="{37B427D6-1DCF-41A9-9318-C841FBB9AD9B}">
      <dgm:prSet custT="1"/>
      <dgm:spPr/>
      <dgm:t>
        <a:bodyPr/>
        <a:lstStyle/>
        <a:p>
          <a:endParaRPr lang="zh-CN" altLang="en-US" sz="300">
            <a:solidFill>
              <a:schemeClr val="tx1"/>
            </a:solidFill>
          </a:endParaRPr>
        </a:p>
      </dgm:t>
    </dgm:pt>
    <dgm:pt modelId="{6B7E0F27-189E-4BA0-91A4-38D17CDCC64F}" type="sibTrans" cxnId="{37B427D6-1DCF-41A9-9318-C841FBB9AD9B}">
      <dgm:prSet/>
      <dgm:spPr/>
      <dgm:t>
        <a:bodyPr/>
        <a:lstStyle/>
        <a:p>
          <a:endParaRPr lang="zh-CN" altLang="en-US" sz="1400">
            <a:solidFill>
              <a:schemeClr val="tx1"/>
            </a:solidFill>
          </a:endParaRPr>
        </a:p>
      </dgm:t>
    </dgm:pt>
    <dgm:pt modelId="{81BE3967-D66B-424D-B0E7-04271F1C808D}">
      <dgm:prSet phldrT="[文本]" custT="1"/>
      <dgm:spPr/>
      <dgm:t>
        <a:bodyPr/>
        <a:lstStyle/>
        <a:p>
          <a:r>
            <a:rPr lang="zh-CN" altLang="en-US" sz="1800" dirty="0" smtClean="0">
              <a:solidFill>
                <a:schemeClr val="tx1"/>
              </a:solidFill>
            </a:rPr>
            <a:t>手扶跟踪矢量化</a:t>
          </a:r>
          <a:endParaRPr lang="zh-CN" altLang="en-US" sz="1800" dirty="0">
            <a:solidFill>
              <a:schemeClr val="tx1"/>
            </a:solidFill>
          </a:endParaRPr>
        </a:p>
      </dgm:t>
    </dgm:pt>
    <dgm:pt modelId="{2A1EF27F-AE8C-4B2C-893B-4D55107A0C3F}" type="parTrans" cxnId="{680810BC-30BA-41D9-B497-B0B38E438C59}">
      <dgm:prSet custT="1"/>
      <dgm:spPr/>
      <dgm:t>
        <a:bodyPr/>
        <a:lstStyle/>
        <a:p>
          <a:endParaRPr lang="zh-CN" altLang="en-US" sz="300">
            <a:solidFill>
              <a:schemeClr val="tx1"/>
            </a:solidFill>
          </a:endParaRPr>
        </a:p>
      </dgm:t>
    </dgm:pt>
    <dgm:pt modelId="{18C750E3-A2BF-4FCE-8E9A-40B3A56D217B}" type="sibTrans" cxnId="{680810BC-30BA-41D9-B497-B0B38E438C59}">
      <dgm:prSet/>
      <dgm:spPr/>
      <dgm:t>
        <a:bodyPr/>
        <a:lstStyle/>
        <a:p>
          <a:endParaRPr lang="zh-CN" altLang="en-US" sz="1400">
            <a:solidFill>
              <a:schemeClr val="tx1"/>
            </a:solidFill>
          </a:endParaRPr>
        </a:p>
      </dgm:t>
    </dgm:pt>
    <dgm:pt modelId="{B60A1ABB-E091-49DB-8593-0AE3EC19B281}">
      <dgm:prSet phldrT="[文本]" custT="1"/>
      <dgm:spPr/>
      <dgm:t>
        <a:bodyPr/>
        <a:lstStyle/>
        <a:p>
          <a:r>
            <a:rPr lang="zh-CN" altLang="en-US" sz="1800" dirty="0" smtClean="0">
              <a:solidFill>
                <a:schemeClr val="tx1"/>
              </a:solidFill>
            </a:rPr>
            <a:t>扫描跟踪矢量化</a:t>
          </a:r>
          <a:endParaRPr lang="zh-CN" altLang="en-US" sz="1800" dirty="0">
            <a:solidFill>
              <a:schemeClr val="tx1"/>
            </a:solidFill>
          </a:endParaRPr>
        </a:p>
      </dgm:t>
    </dgm:pt>
    <dgm:pt modelId="{12E279F9-EEE9-4151-98A1-4EF7907C6AAB}" type="parTrans" cxnId="{2CE1C0AC-2788-4FFC-9326-88E6B411C183}">
      <dgm:prSet custT="1"/>
      <dgm:spPr/>
      <dgm:t>
        <a:bodyPr/>
        <a:lstStyle/>
        <a:p>
          <a:endParaRPr lang="zh-CN" altLang="en-US" sz="300">
            <a:solidFill>
              <a:schemeClr val="tx1"/>
            </a:solidFill>
          </a:endParaRPr>
        </a:p>
      </dgm:t>
    </dgm:pt>
    <dgm:pt modelId="{3ACBD3B1-EA7E-4551-9FCA-51BEBAE91150}" type="sibTrans" cxnId="{2CE1C0AC-2788-4FFC-9326-88E6B411C183}">
      <dgm:prSet/>
      <dgm:spPr/>
      <dgm:t>
        <a:bodyPr/>
        <a:lstStyle/>
        <a:p>
          <a:endParaRPr lang="zh-CN" altLang="en-US" sz="1400">
            <a:solidFill>
              <a:schemeClr val="tx1"/>
            </a:solidFill>
          </a:endParaRPr>
        </a:p>
      </dgm:t>
    </dgm:pt>
    <dgm:pt modelId="{FC8A6CA2-4599-4D51-82C4-4938BD34513D}">
      <dgm:prSet phldrT="[文本]" custT="1"/>
      <dgm:spPr/>
      <dgm:t>
        <a:bodyPr/>
        <a:lstStyle/>
        <a:p>
          <a:r>
            <a:rPr lang="zh-CN" altLang="en-US" sz="1800" dirty="0" smtClean="0">
              <a:solidFill>
                <a:schemeClr val="tx1"/>
              </a:solidFill>
            </a:rPr>
            <a:t>属性数据采集</a:t>
          </a:r>
          <a:endParaRPr lang="zh-CN" altLang="en-US" sz="1800" dirty="0">
            <a:solidFill>
              <a:schemeClr val="tx1"/>
            </a:solidFill>
          </a:endParaRPr>
        </a:p>
      </dgm:t>
    </dgm:pt>
    <dgm:pt modelId="{215792E8-ADCF-4EBE-B03B-1DBEC3CC8A32}" type="parTrans" cxnId="{63478498-CB9B-4322-A81E-52C05BA80B43}">
      <dgm:prSet custT="1"/>
      <dgm:spPr/>
      <dgm:t>
        <a:bodyPr/>
        <a:lstStyle/>
        <a:p>
          <a:endParaRPr lang="zh-CN" altLang="en-US" sz="300">
            <a:solidFill>
              <a:schemeClr val="tx1"/>
            </a:solidFill>
          </a:endParaRPr>
        </a:p>
      </dgm:t>
    </dgm:pt>
    <dgm:pt modelId="{5688B69B-7825-4A37-BDA2-0C82E16A7D96}" type="sibTrans" cxnId="{63478498-CB9B-4322-A81E-52C05BA80B43}">
      <dgm:prSet/>
      <dgm:spPr/>
      <dgm:t>
        <a:bodyPr/>
        <a:lstStyle/>
        <a:p>
          <a:endParaRPr lang="zh-CN" altLang="en-US" sz="1400">
            <a:solidFill>
              <a:schemeClr val="tx1"/>
            </a:solidFill>
          </a:endParaRPr>
        </a:p>
      </dgm:t>
    </dgm:pt>
    <dgm:pt modelId="{8654AE8B-7C0C-42CC-8450-70075CECAB55}">
      <dgm:prSet phldrT="[文本]" custT="1"/>
      <dgm:spPr/>
      <dgm:t>
        <a:bodyPr/>
        <a:lstStyle/>
        <a:p>
          <a:r>
            <a:rPr lang="zh-CN" altLang="en-US" sz="1800" dirty="0" smtClean="0">
              <a:solidFill>
                <a:schemeClr val="tx1"/>
              </a:solidFill>
            </a:rPr>
            <a:t>键盘输入、属性表连接等</a:t>
          </a:r>
          <a:endParaRPr lang="zh-CN" altLang="en-US" sz="1800" dirty="0">
            <a:solidFill>
              <a:schemeClr val="tx1"/>
            </a:solidFill>
          </a:endParaRPr>
        </a:p>
      </dgm:t>
    </dgm:pt>
    <dgm:pt modelId="{5440F417-2769-41D8-A617-9BEB84C4FF72}" type="parTrans" cxnId="{8D6907BA-DB39-472C-9D88-79FA225D21EC}">
      <dgm:prSet custT="1"/>
      <dgm:spPr/>
      <dgm:t>
        <a:bodyPr/>
        <a:lstStyle/>
        <a:p>
          <a:endParaRPr lang="zh-CN" altLang="en-US" sz="300">
            <a:solidFill>
              <a:schemeClr val="tx1"/>
            </a:solidFill>
          </a:endParaRPr>
        </a:p>
      </dgm:t>
    </dgm:pt>
    <dgm:pt modelId="{94CA185F-0FED-44CC-9B59-C4F50D4705B1}" type="sibTrans" cxnId="{8D6907BA-DB39-472C-9D88-79FA225D21EC}">
      <dgm:prSet/>
      <dgm:spPr/>
      <dgm:t>
        <a:bodyPr/>
        <a:lstStyle/>
        <a:p>
          <a:endParaRPr lang="zh-CN" altLang="en-US" sz="1400">
            <a:solidFill>
              <a:schemeClr val="tx1"/>
            </a:solidFill>
          </a:endParaRPr>
        </a:p>
      </dgm:t>
    </dgm:pt>
    <dgm:pt modelId="{3F2435CB-BE29-41FE-8FE1-9B1AC7B6D38E}" type="pres">
      <dgm:prSet presAssocID="{F96916EA-2F9A-424F-B317-5003578713FE}" presName="diagram" presStyleCnt="0">
        <dgm:presLayoutVars>
          <dgm:chPref val="1"/>
          <dgm:dir/>
          <dgm:animOne val="branch"/>
          <dgm:animLvl val="lvl"/>
          <dgm:resizeHandles val="exact"/>
        </dgm:presLayoutVars>
      </dgm:prSet>
      <dgm:spPr/>
      <dgm:t>
        <a:bodyPr/>
        <a:lstStyle/>
        <a:p>
          <a:endParaRPr lang="zh-CN" altLang="en-US"/>
        </a:p>
      </dgm:t>
    </dgm:pt>
    <dgm:pt modelId="{F79D861D-2415-4412-963A-7C82037B8C8C}" type="pres">
      <dgm:prSet presAssocID="{967ABAC6-FFCC-44A8-AF93-362F38650021}" presName="root1" presStyleCnt="0"/>
      <dgm:spPr/>
    </dgm:pt>
    <dgm:pt modelId="{6D30A21B-729D-4124-803D-B09D22400CC5}" type="pres">
      <dgm:prSet presAssocID="{967ABAC6-FFCC-44A8-AF93-362F38650021}" presName="LevelOneTextNode" presStyleLbl="node0" presStyleIdx="0" presStyleCnt="1">
        <dgm:presLayoutVars>
          <dgm:chPref val="3"/>
        </dgm:presLayoutVars>
      </dgm:prSet>
      <dgm:spPr/>
      <dgm:t>
        <a:bodyPr/>
        <a:lstStyle/>
        <a:p>
          <a:endParaRPr lang="zh-CN" altLang="en-US"/>
        </a:p>
      </dgm:t>
    </dgm:pt>
    <dgm:pt modelId="{A0ED7EA4-9A0B-487C-A3E2-E6585847B52F}" type="pres">
      <dgm:prSet presAssocID="{967ABAC6-FFCC-44A8-AF93-362F38650021}" presName="level2hierChild" presStyleCnt="0"/>
      <dgm:spPr/>
    </dgm:pt>
    <dgm:pt modelId="{416BA78C-F9A6-4AFC-A795-EFC3F4077E2C}" type="pres">
      <dgm:prSet presAssocID="{DC09D54B-5083-4183-9211-DFE3A3CA0334}" presName="conn2-1" presStyleLbl="parChTrans1D2" presStyleIdx="0" presStyleCnt="2"/>
      <dgm:spPr/>
      <dgm:t>
        <a:bodyPr/>
        <a:lstStyle/>
        <a:p>
          <a:endParaRPr lang="zh-CN" altLang="en-US"/>
        </a:p>
      </dgm:t>
    </dgm:pt>
    <dgm:pt modelId="{6F0DFDAA-5D17-482D-A4FB-6D82AFDFE18E}" type="pres">
      <dgm:prSet presAssocID="{DC09D54B-5083-4183-9211-DFE3A3CA0334}" presName="connTx" presStyleLbl="parChTrans1D2" presStyleIdx="0" presStyleCnt="2"/>
      <dgm:spPr/>
      <dgm:t>
        <a:bodyPr/>
        <a:lstStyle/>
        <a:p>
          <a:endParaRPr lang="zh-CN" altLang="en-US"/>
        </a:p>
      </dgm:t>
    </dgm:pt>
    <dgm:pt modelId="{F4EEE568-F24C-4168-8746-99BD12D3B345}" type="pres">
      <dgm:prSet presAssocID="{95683619-CCF3-407A-B757-3758BB5E8F62}" presName="root2" presStyleCnt="0"/>
      <dgm:spPr/>
    </dgm:pt>
    <dgm:pt modelId="{94063BD5-A4D6-47E8-8A84-A424BE80F81D}" type="pres">
      <dgm:prSet presAssocID="{95683619-CCF3-407A-B757-3758BB5E8F62}" presName="LevelTwoTextNode" presStyleLbl="node2" presStyleIdx="0" presStyleCnt="2">
        <dgm:presLayoutVars>
          <dgm:chPref val="3"/>
        </dgm:presLayoutVars>
      </dgm:prSet>
      <dgm:spPr/>
      <dgm:t>
        <a:bodyPr/>
        <a:lstStyle/>
        <a:p>
          <a:endParaRPr lang="zh-CN" altLang="en-US"/>
        </a:p>
      </dgm:t>
    </dgm:pt>
    <dgm:pt modelId="{47B7F64C-0FFE-4C3F-9CF3-3DFF7C7BF5AC}" type="pres">
      <dgm:prSet presAssocID="{95683619-CCF3-407A-B757-3758BB5E8F62}" presName="level3hierChild" presStyleCnt="0"/>
      <dgm:spPr/>
    </dgm:pt>
    <dgm:pt modelId="{0CBA0DC0-0901-47D1-84DE-C2E35FD231B6}" type="pres">
      <dgm:prSet presAssocID="{2A1EF27F-AE8C-4B2C-893B-4D55107A0C3F}" presName="conn2-1" presStyleLbl="parChTrans1D3" presStyleIdx="0" presStyleCnt="3"/>
      <dgm:spPr/>
      <dgm:t>
        <a:bodyPr/>
        <a:lstStyle/>
        <a:p>
          <a:endParaRPr lang="zh-CN" altLang="en-US"/>
        </a:p>
      </dgm:t>
    </dgm:pt>
    <dgm:pt modelId="{4721F40F-7351-404C-99E1-655E673C26BB}" type="pres">
      <dgm:prSet presAssocID="{2A1EF27F-AE8C-4B2C-893B-4D55107A0C3F}" presName="connTx" presStyleLbl="parChTrans1D3" presStyleIdx="0" presStyleCnt="3"/>
      <dgm:spPr/>
      <dgm:t>
        <a:bodyPr/>
        <a:lstStyle/>
        <a:p>
          <a:endParaRPr lang="zh-CN" altLang="en-US"/>
        </a:p>
      </dgm:t>
    </dgm:pt>
    <dgm:pt modelId="{4DD04881-2196-4804-8FF6-BD53BD82E5CB}" type="pres">
      <dgm:prSet presAssocID="{81BE3967-D66B-424D-B0E7-04271F1C808D}" presName="root2" presStyleCnt="0"/>
      <dgm:spPr/>
    </dgm:pt>
    <dgm:pt modelId="{3C4AC48B-87A2-4BFB-A7C6-5F5FB9757BF1}" type="pres">
      <dgm:prSet presAssocID="{81BE3967-D66B-424D-B0E7-04271F1C808D}" presName="LevelTwoTextNode" presStyleLbl="node3" presStyleIdx="0" presStyleCnt="3">
        <dgm:presLayoutVars>
          <dgm:chPref val="3"/>
        </dgm:presLayoutVars>
      </dgm:prSet>
      <dgm:spPr/>
      <dgm:t>
        <a:bodyPr/>
        <a:lstStyle/>
        <a:p>
          <a:endParaRPr lang="zh-CN" altLang="en-US"/>
        </a:p>
      </dgm:t>
    </dgm:pt>
    <dgm:pt modelId="{E17736B6-6644-42B9-95A8-7E3CF0BFC75D}" type="pres">
      <dgm:prSet presAssocID="{81BE3967-D66B-424D-B0E7-04271F1C808D}" presName="level3hierChild" presStyleCnt="0"/>
      <dgm:spPr/>
    </dgm:pt>
    <dgm:pt modelId="{74D2EC34-21A1-4DBC-A85D-CD795FA9C3A0}" type="pres">
      <dgm:prSet presAssocID="{12E279F9-EEE9-4151-98A1-4EF7907C6AAB}" presName="conn2-1" presStyleLbl="parChTrans1D3" presStyleIdx="1" presStyleCnt="3"/>
      <dgm:spPr/>
      <dgm:t>
        <a:bodyPr/>
        <a:lstStyle/>
        <a:p>
          <a:endParaRPr lang="zh-CN" altLang="en-US"/>
        </a:p>
      </dgm:t>
    </dgm:pt>
    <dgm:pt modelId="{4977D82E-F22C-471C-B9DB-94384B835B4B}" type="pres">
      <dgm:prSet presAssocID="{12E279F9-EEE9-4151-98A1-4EF7907C6AAB}" presName="connTx" presStyleLbl="parChTrans1D3" presStyleIdx="1" presStyleCnt="3"/>
      <dgm:spPr/>
      <dgm:t>
        <a:bodyPr/>
        <a:lstStyle/>
        <a:p>
          <a:endParaRPr lang="zh-CN" altLang="en-US"/>
        </a:p>
      </dgm:t>
    </dgm:pt>
    <dgm:pt modelId="{5FAFEC5E-071D-4B5B-89DE-3C70F813FADF}" type="pres">
      <dgm:prSet presAssocID="{B60A1ABB-E091-49DB-8593-0AE3EC19B281}" presName="root2" presStyleCnt="0"/>
      <dgm:spPr/>
    </dgm:pt>
    <dgm:pt modelId="{D1930EC2-9CD0-4E7A-A405-DBB650B70D8B}" type="pres">
      <dgm:prSet presAssocID="{B60A1ABB-E091-49DB-8593-0AE3EC19B281}" presName="LevelTwoTextNode" presStyleLbl="node3" presStyleIdx="1" presStyleCnt="3">
        <dgm:presLayoutVars>
          <dgm:chPref val="3"/>
        </dgm:presLayoutVars>
      </dgm:prSet>
      <dgm:spPr/>
      <dgm:t>
        <a:bodyPr/>
        <a:lstStyle/>
        <a:p>
          <a:endParaRPr lang="zh-CN" altLang="en-US"/>
        </a:p>
      </dgm:t>
    </dgm:pt>
    <dgm:pt modelId="{77180D26-BA3B-415C-BD0B-E5F268556EA7}" type="pres">
      <dgm:prSet presAssocID="{B60A1ABB-E091-49DB-8593-0AE3EC19B281}" presName="level3hierChild" presStyleCnt="0"/>
      <dgm:spPr/>
    </dgm:pt>
    <dgm:pt modelId="{E9AB1616-7A9D-48FE-80EF-23F6A0795B18}" type="pres">
      <dgm:prSet presAssocID="{215792E8-ADCF-4EBE-B03B-1DBEC3CC8A32}" presName="conn2-1" presStyleLbl="parChTrans1D2" presStyleIdx="1" presStyleCnt="2"/>
      <dgm:spPr/>
      <dgm:t>
        <a:bodyPr/>
        <a:lstStyle/>
        <a:p>
          <a:endParaRPr lang="zh-CN" altLang="en-US"/>
        </a:p>
      </dgm:t>
    </dgm:pt>
    <dgm:pt modelId="{78A448DA-C7B3-4DF4-AF62-F5EF28683930}" type="pres">
      <dgm:prSet presAssocID="{215792E8-ADCF-4EBE-B03B-1DBEC3CC8A32}" presName="connTx" presStyleLbl="parChTrans1D2" presStyleIdx="1" presStyleCnt="2"/>
      <dgm:spPr/>
      <dgm:t>
        <a:bodyPr/>
        <a:lstStyle/>
        <a:p>
          <a:endParaRPr lang="zh-CN" altLang="en-US"/>
        </a:p>
      </dgm:t>
    </dgm:pt>
    <dgm:pt modelId="{AD38B941-6CA0-4B75-A2D7-9BEF9ACB2AB5}" type="pres">
      <dgm:prSet presAssocID="{FC8A6CA2-4599-4D51-82C4-4938BD34513D}" presName="root2" presStyleCnt="0"/>
      <dgm:spPr/>
    </dgm:pt>
    <dgm:pt modelId="{A198BF7D-D4B3-4FCF-BAD7-D5ACEEF2C17F}" type="pres">
      <dgm:prSet presAssocID="{FC8A6CA2-4599-4D51-82C4-4938BD34513D}" presName="LevelTwoTextNode" presStyleLbl="node2" presStyleIdx="1" presStyleCnt="2">
        <dgm:presLayoutVars>
          <dgm:chPref val="3"/>
        </dgm:presLayoutVars>
      </dgm:prSet>
      <dgm:spPr/>
      <dgm:t>
        <a:bodyPr/>
        <a:lstStyle/>
        <a:p>
          <a:endParaRPr lang="zh-CN" altLang="en-US"/>
        </a:p>
      </dgm:t>
    </dgm:pt>
    <dgm:pt modelId="{484FB53E-D94F-4F8B-B190-28C1E40E9EBA}" type="pres">
      <dgm:prSet presAssocID="{FC8A6CA2-4599-4D51-82C4-4938BD34513D}" presName="level3hierChild" presStyleCnt="0"/>
      <dgm:spPr/>
    </dgm:pt>
    <dgm:pt modelId="{0904A296-B516-484F-993D-B5A3FC2E698C}" type="pres">
      <dgm:prSet presAssocID="{5440F417-2769-41D8-A617-9BEB84C4FF72}" presName="conn2-1" presStyleLbl="parChTrans1D3" presStyleIdx="2" presStyleCnt="3"/>
      <dgm:spPr/>
      <dgm:t>
        <a:bodyPr/>
        <a:lstStyle/>
        <a:p>
          <a:endParaRPr lang="zh-CN" altLang="en-US"/>
        </a:p>
      </dgm:t>
    </dgm:pt>
    <dgm:pt modelId="{9C190E63-D425-4DF8-BFA7-E617910E99A3}" type="pres">
      <dgm:prSet presAssocID="{5440F417-2769-41D8-A617-9BEB84C4FF72}" presName="connTx" presStyleLbl="parChTrans1D3" presStyleIdx="2" presStyleCnt="3"/>
      <dgm:spPr/>
      <dgm:t>
        <a:bodyPr/>
        <a:lstStyle/>
        <a:p>
          <a:endParaRPr lang="zh-CN" altLang="en-US"/>
        </a:p>
      </dgm:t>
    </dgm:pt>
    <dgm:pt modelId="{FE3F712A-EF45-4750-982F-7B6379E7E591}" type="pres">
      <dgm:prSet presAssocID="{8654AE8B-7C0C-42CC-8450-70075CECAB55}" presName="root2" presStyleCnt="0"/>
      <dgm:spPr/>
    </dgm:pt>
    <dgm:pt modelId="{358D86AB-7609-4445-B498-5D1868204871}" type="pres">
      <dgm:prSet presAssocID="{8654AE8B-7C0C-42CC-8450-70075CECAB55}" presName="LevelTwoTextNode" presStyleLbl="node3" presStyleIdx="2" presStyleCnt="3">
        <dgm:presLayoutVars>
          <dgm:chPref val="3"/>
        </dgm:presLayoutVars>
      </dgm:prSet>
      <dgm:spPr/>
      <dgm:t>
        <a:bodyPr/>
        <a:lstStyle/>
        <a:p>
          <a:endParaRPr lang="zh-CN" altLang="en-US"/>
        </a:p>
      </dgm:t>
    </dgm:pt>
    <dgm:pt modelId="{59185CBB-C981-4C60-8BDA-BC4DE810F5B7}" type="pres">
      <dgm:prSet presAssocID="{8654AE8B-7C0C-42CC-8450-70075CECAB55}" presName="level3hierChild" presStyleCnt="0"/>
      <dgm:spPr/>
    </dgm:pt>
  </dgm:ptLst>
  <dgm:cxnLst>
    <dgm:cxn modelId="{63ED8337-0F6E-4867-9569-D8080ADA20AC}" type="presOf" srcId="{F96916EA-2F9A-424F-B317-5003578713FE}" destId="{3F2435CB-BE29-41FE-8FE1-9B1AC7B6D38E}" srcOrd="0" destOrd="0" presId="urn:microsoft.com/office/officeart/2005/8/layout/hierarchy2"/>
    <dgm:cxn modelId="{54599066-8CB8-4D1E-9B0D-AB6728D9A7FA}" type="presOf" srcId="{DC09D54B-5083-4183-9211-DFE3A3CA0334}" destId="{416BA78C-F9A6-4AFC-A795-EFC3F4077E2C}" srcOrd="0" destOrd="0" presId="urn:microsoft.com/office/officeart/2005/8/layout/hierarchy2"/>
    <dgm:cxn modelId="{24DEE999-9BB9-4630-93C6-6737513DB08A}" type="presOf" srcId="{B60A1ABB-E091-49DB-8593-0AE3EC19B281}" destId="{D1930EC2-9CD0-4E7A-A405-DBB650B70D8B}" srcOrd="0" destOrd="0" presId="urn:microsoft.com/office/officeart/2005/8/layout/hierarchy2"/>
    <dgm:cxn modelId="{C6276E97-933B-45DB-979F-9334B468E0CA}" type="presOf" srcId="{215792E8-ADCF-4EBE-B03B-1DBEC3CC8A32}" destId="{78A448DA-C7B3-4DF4-AF62-F5EF28683930}" srcOrd="1" destOrd="0" presId="urn:microsoft.com/office/officeart/2005/8/layout/hierarchy2"/>
    <dgm:cxn modelId="{2CE1C0AC-2788-4FFC-9326-88E6B411C183}" srcId="{95683619-CCF3-407A-B757-3758BB5E8F62}" destId="{B60A1ABB-E091-49DB-8593-0AE3EC19B281}" srcOrd="1" destOrd="0" parTransId="{12E279F9-EEE9-4151-98A1-4EF7907C6AAB}" sibTransId="{3ACBD3B1-EA7E-4551-9FCA-51BEBAE91150}"/>
    <dgm:cxn modelId="{37B427D6-1DCF-41A9-9318-C841FBB9AD9B}" srcId="{967ABAC6-FFCC-44A8-AF93-362F38650021}" destId="{95683619-CCF3-407A-B757-3758BB5E8F62}" srcOrd="0" destOrd="0" parTransId="{DC09D54B-5083-4183-9211-DFE3A3CA0334}" sibTransId="{6B7E0F27-189E-4BA0-91A4-38D17CDCC64F}"/>
    <dgm:cxn modelId="{65AF8888-BF03-4200-90A6-4CF5FA844E53}" srcId="{F96916EA-2F9A-424F-B317-5003578713FE}" destId="{967ABAC6-FFCC-44A8-AF93-362F38650021}" srcOrd="0" destOrd="0" parTransId="{0A1D574F-A4A9-4713-A494-458837A99C71}" sibTransId="{D0ADD490-B5E3-4AE1-9CBA-8E78F7329110}"/>
    <dgm:cxn modelId="{AE00DD9D-E8AA-4051-9CB1-2C67EE8B6E54}" type="presOf" srcId="{12E279F9-EEE9-4151-98A1-4EF7907C6AAB}" destId="{4977D82E-F22C-471C-B9DB-94384B835B4B}" srcOrd="1" destOrd="0" presId="urn:microsoft.com/office/officeart/2005/8/layout/hierarchy2"/>
    <dgm:cxn modelId="{6D33AF48-EA71-4B78-9123-ABD9D89E2746}" type="presOf" srcId="{5440F417-2769-41D8-A617-9BEB84C4FF72}" destId="{0904A296-B516-484F-993D-B5A3FC2E698C}" srcOrd="0" destOrd="0" presId="urn:microsoft.com/office/officeart/2005/8/layout/hierarchy2"/>
    <dgm:cxn modelId="{A9F3DA3E-29F3-4754-B1FD-85E182C31221}" type="presOf" srcId="{DC09D54B-5083-4183-9211-DFE3A3CA0334}" destId="{6F0DFDAA-5D17-482D-A4FB-6D82AFDFE18E}" srcOrd="1" destOrd="0" presId="urn:microsoft.com/office/officeart/2005/8/layout/hierarchy2"/>
    <dgm:cxn modelId="{D60F79BA-0E7D-4249-9E7E-26ED3C03D875}" type="presOf" srcId="{12E279F9-EEE9-4151-98A1-4EF7907C6AAB}" destId="{74D2EC34-21A1-4DBC-A85D-CD795FA9C3A0}" srcOrd="0" destOrd="0" presId="urn:microsoft.com/office/officeart/2005/8/layout/hierarchy2"/>
    <dgm:cxn modelId="{1D8E6C61-840D-48D9-9C70-3180C901DC28}" type="presOf" srcId="{81BE3967-D66B-424D-B0E7-04271F1C808D}" destId="{3C4AC48B-87A2-4BFB-A7C6-5F5FB9757BF1}" srcOrd="0" destOrd="0" presId="urn:microsoft.com/office/officeart/2005/8/layout/hierarchy2"/>
    <dgm:cxn modelId="{8D6907BA-DB39-472C-9D88-79FA225D21EC}" srcId="{FC8A6CA2-4599-4D51-82C4-4938BD34513D}" destId="{8654AE8B-7C0C-42CC-8450-70075CECAB55}" srcOrd="0" destOrd="0" parTransId="{5440F417-2769-41D8-A617-9BEB84C4FF72}" sibTransId="{94CA185F-0FED-44CC-9B59-C4F50D4705B1}"/>
    <dgm:cxn modelId="{F3CCB88B-EDC9-47FA-8702-A7EB9D7883E9}" type="presOf" srcId="{5440F417-2769-41D8-A617-9BEB84C4FF72}" destId="{9C190E63-D425-4DF8-BFA7-E617910E99A3}" srcOrd="1" destOrd="0" presId="urn:microsoft.com/office/officeart/2005/8/layout/hierarchy2"/>
    <dgm:cxn modelId="{F5F87620-1229-46A0-ABD4-B065A0B215E4}" type="presOf" srcId="{2A1EF27F-AE8C-4B2C-893B-4D55107A0C3F}" destId="{0CBA0DC0-0901-47D1-84DE-C2E35FD231B6}" srcOrd="0" destOrd="0" presId="urn:microsoft.com/office/officeart/2005/8/layout/hierarchy2"/>
    <dgm:cxn modelId="{680810BC-30BA-41D9-B497-B0B38E438C59}" srcId="{95683619-CCF3-407A-B757-3758BB5E8F62}" destId="{81BE3967-D66B-424D-B0E7-04271F1C808D}" srcOrd="0" destOrd="0" parTransId="{2A1EF27F-AE8C-4B2C-893B-4D55107A0C3F}" sibTransId="{18C750E3-A2BF-4FCE-8E9A-40B3A56D217B}"/>
    <dgm:cxn modelId="{18E7643A-8BDE-47FA-9304-4CBCD1B679A4}" type="presOf" srcId="{967ABAC6-FFCC-44A8-AF93-362F38650021}" destId="{6D30A21B-729D-4124-803D-B09D22400CC5}" srcOrd="0" destOrd="0" presId="urn:microsoft.com/office/officeart/2005/8/layout/hierarchy2"/>
    <dgm:cxn modelId="{48ABE1B1-BD4A-4E17-A8D6-3FE08794A07D}" type="presOf" srcId="{FC8A6CA2-4599-4D51-82C4-4938BD34513D}" destId="{A198BF7D-D4B3-4FCF-BAD7-D5ACEEF2C17F}" srcOrd="0" destOrd="0" presId="urn:microsoft.com/office/officeart/2005/8/layout/hierarchy2"/>
    <dgm:cxn modelId="{304942B7-F418-4E2E-81FF-A88E1F6A0ACC}" type="presOf" srcId="{2A1EF27F-AE8C-4B2C-893B-4D55107A0C3F}" destId="{4721F40F-7351-404C-99E1-655E673C26BB}" srcOrd="1" destOrd="0" presId="urn:microsoft.com/office/officeart/2005/8/layout/hierarchy2"/>
    <dgm:cxn modelId="{EDAE9CAD-D1E7-466C-B587-8116BDFAFFE5}" type="presOf" srcId="{95683619-CCF3-407A-B757-3758BB5E8F62}" destId="{94063BD5-A4D6-47E8-8A84-A424BE80F81D}" srcOrd="0" destOrd="0" presId="urn:microsoft.com/office/officeart/2005/8/layout/hierarchy2"/>
    <dgm:cxn modelId="{94B2216C-266D-490C-814C-3E5A93CA1C6C}" type="presOf" srcId="{8654AE8B-7C0C-42CC-8450-70075CECAB55}" destId="{358D86AB-7609-4445-B498-5D1868204871}" srcOrd="0" destOrd="0" presId="urn:microsoft.com/office/officeart/2005/8/layout/hierarchy2"/>
    <dgm:cxn modelId="{63478498-CB9B-4322-A81E-52C05BA80B43}" srcId="{967ABAC6-FFCC-44A8-AF93-362F38650021}" destId="{FC8A6CA2-4599-4D51-82C4-4938BD34513D}" srcOrd="1" destOrd="0" parTransId="{215792E8-ADCF-4EBE-B03B-1DBEC3CC8A32}" sibTransId="{5688B69B-7825-4A37-BDA2-0C82E16A7D96}"/>
    <dgm:cxn modelId="{018E661B-AF3B-4022-817B-7ABDFFC5C186}" type="presOf" srcId="{215792E8-ADCF-4EBE-B03B-1DBEC3CC8A32}" destId="{E9AB1616-7A9D-48FE-80EF-23F6A0795B18}" srcOrd="0" destOrd="0" presId="urn:microsoft.com/office/officeart/2005/8/layout/hierarchy2"/>
    <dgm:cxn modelId="{9420E5A5-1326-4BD4-AC5E-FBDF20221904}" type="presParOf" srcId="{3F2435CB-BE29-41FE-8FE1-9B1AC7B6D38E}" destId="{F79D861D-2415-4412-963A-7C82037B8C8C}" srcOrd="0" destOrd="0" presId="urn:microsoft.com/office/officeart/2005/8/layout/hierarchy2"/>
    <dgm:cxn modelId="{9AA9B847-2A74-4144-859C-6B067451CC9F}" type="presParOf" srcId="{F79D861D-2415-4412-963A-7C82037B8C8C}" destId="{6D30A21B-729D-4124-803D-B09D22400CC5}" srcOrd="0" destOrd="0" presId="urn:microsoft.com/office/officeart/2005/8/layout/hierarchy2"/>
    <dgm:cxn modelId="{508907D9-CD61-46E4-9C7E-C877D69F88AC}" type="presParOf" srcId="{F79D861D-2415-4412-963A-7C82037B8C8C}" destId="{A0ED7EA4-9A0B-487C-A3E2-E6585847B52F}" srcOrd="1" destOrd="0" presId="urn:microsoft.com/office/officeart/2005/8/layout/hierarchy2"/>
    <dgm:cxn modelId="{CF5362A7-828B-4FC7-A993-FC217F3DD422}" type="presParOf" srcId="{A0ED7EA4-9A0B-487C-A3E2-E6585847B52F}" destId="{416BA78C-F9A6-4AFC-A795-EFC3F4077E2C}" srcOrd="0" destOrd="0" presId="urn:microsoft.com/office/officeart/2005/8/layout/hierarchy2"/>
    <dgm:cxn modelId="{3BC1CE58-766A-4ACB-A7CA-45EDCA59D581}" type="presParOf" srcId="{416BA78C-F9A6-4AFC-A795-EFC3F4077E2C}" destId="{6F0DFDAA-5D17-482D-A4FB-6D82AFDFE18E}" srcOrd="0" destOrd="0" presId="urn:microsoft.com/office/officeart/2005/8/layout/hierarchy2"/>
    <dgm:cxn modelId="{FC672C50-5F49-4DB9-93B7-B4A5A7E69CF6}" type="presParOf" srcId="{A0ED7EA4-9A0B-487C-A3E2-E6585847B52F}" destId="{F4EEE568-F24C-4168-8746-99BD12D3B345}" srcOrd="1" destOrd="0" presId="urn:microsoft.com/office/officeart/2005/8/layout/hierarchy2"/>
    <dgm:cxn modelId="{3E4060F9-F5D4-49BE-8418-19B37F9D5F1A}" type="presParOf" srcId="{F4EEE568-F24C-4168-8746-99BD12D3B345}" destId="{94063BD5-A4D6-47E8-8A84-A424BE80F81D}" srcOrd="0" destOrd="0" presId="urn:microsoft.com/office/officeart/2005/8/layout/hierarchy2"/>
    <dgm:cxn modelId="{AB67BC88-B111-4D37-9057-1E894075F728}" type="presParOf" srcId="{F4EEE568-F24C-4168-8746-99BD12D3B345}" destId="{47B7F64C-0FFE-4C3F-9CF3-3DFF7C7BF5AC}" srcOrd="1" destOrd="0" presId="urn:microsoft.com/office/officeart/2005/8/layout/hierarchy2"/>
    <dgm:cxn modelId="{5DFC837A-F0B1-49E8-AA2A-C0DB36959885}" type="presParOf" srcId="{47B7F64C-0FFE-4C3F-9CF3-3DFF7C7BF5AC}" destId="{0CBA0DC0-0901-47D1-84DE-C2E35FD231B6}" srcOrd="0" destOrd="0" presId="urn:microsoft.com/office/officeart/2005/8/layout/hierarchy2"/>
    <dgm:cxn modelId="{0F807FC9-5B2A-4B32-87C5-8B1363C93E09}" type="presParOf" srcId="{0CBA0DC0-0901-47D1-84DE-C2E35FD231B6}" destId="{4721F40F-7351-404C-99E1-655E673C26BB}" srcOrd="0" destOrd="0" presId="urn:microsoft.com/office/officeart/2005/8/layout/hierarchy2"/>
    <dgm:cxn modelId="{D3D0F1AD-2FD9-4A55-A4C7-8D649B8EE965}" type="presParOf" srcId="{47B7F64C-0FFE-4C3F-9CF3-3DFF7C7BF5AC}" destId="{4DD04881-2196-4804-8FF6-BD53BD82E5CB}" srcOrd="1" destOrd="0" presId="urn:microsoft.com/office/officeart/2005/8/layout/hierarchy2"/>
    <dgm:cxn modelId="{21D69764-E232-413A-9BD4-742B9E1AD659}" type="presParOf" srcId="{4DD04881-2196-4804-8FF6-BD53BD82E5CB}" destId="{3C4AC48B-87A2-4BFB-A7C6-5F5FB9757BF1}" srcOrd="0" destOrd="0" presId="urn:microsoft.com/office/officeart/2005/8/layout/hierarchy2"/>
    <dgm:cxn modelId="{8CDD10C3-9BB2-453D-A4A1-BC4D0F9DE2E9}" type="presParOf" srcId="{4DD04881-2196-4804-8FF6-BD53BD82E5CB}" destId="{E17736B6-6644-42B9-95A8-7E3CF0BFC75D}" srcOrd="1" destOrd="0" presId="urn:microsoft.com/office/officeart/2005/8/layout/hierarchy2"/>
    <dgm:cxn modelId="{1FC7D075-077E-44F1-BF82-21EA4A581162}" type="presParOf" srcId="{47B7F64C-0FFE-4C3F-9CF3-3DFF7C7BF5AC}" destId="{74D2EC34-21A1-4DBC-A85D-CD795FA9C3A0}" srcOrd="2" destOrd="0" presId="urn:microsoft.com/office/officeart/2005/8/layout/hierarchy2"/>
    <dgm:cxn modelId="{96E5F644-6A51-4C21-A947-9A78926A20D0}" type="presParOf" srcId="{74D2EC34-21A1-4DBC-A85D-CD795FA9C3A0}" destId="{4977D82E-F22C-471C-B9DB-94384B835B4B}" srcOrd="0" destOrd="0" presId="urn:microsoft.com/office/officeart/2005/8/layout/hierarchy2"/>
    <dgm:cxn modelId="{437100FE-A22A-41A7-B955-9395B0EF40BD}" type="presParOf" srcId="{47B7F64C-0FFE-4C3F-9CF3-3DFF7C7BF5AC}" destId="{5FAFEC5E-071D-4B5B-89DE-3C70F813FADF}" srcOrd="3" destOrd="0" presId="urn:microsoft.com/office/officeart/2005/8/layout/hierarchy2"/>
    <dgm:cxn modelId="{5B7FBDFD-69C9-4A4A-9ED3-1512124B72A3}" type="presParOf" srcId="{5FAFEC5E-071D-4B5B-89DE-3C70F813FADF}" destId="{D1930EC2-9CD0-4E7A-A405-DBB650B70D8B}" srcOrd="0" destOrd="0" presId="urn:microsoft.com/office/officeart/2005/8/layout/hierarchy2"/>
    <dgm:cxn modelId="{DEF171DD-B4E1-4CEE-AE50-BA91DA4B4E00}" type="presParOf" srcId="{5FAFEC5E-071D-4B5B-89DE-3C70F813FADF}" destId="{77180D26-BA3B-415C-BD0B-E5F268556EA7}" srcOrd="1" destOrd="0" presId="urn:microsoft.com/office/officeart/2005/8/layout/hierarchy2"/>
    <dgm:cxn modelId="{72F0026E-768F-4297-A050-D92D7AC23A0A}" type="presParOf" srcId="{A0ED7EA4-9A0B-487C-A3E2-E6585847B52F}" destId="{E9AB1616-7A9D-48FE-80EF-23F6A0795B18}" srcOrd="2" destOrd="0" presId="urn:microsoft.com/office/officeart/2005/8/layout/hierarchy2"/>
    <dgm:cxn modelId="{A08D9CE8-912F-4321-832C-10A9285075A2}" type="presParOf" srcId="{E9AB1616-7A9D-48FE-80EF-23F6A0795B18}" destId="{78A448DA-C7B3-4DF4-AF62-F5EF28683930}" srcOrd="0" destOrd="0" presId="urn:microsoft.com/office/officeart/2005/8/layout/hierarchy2"/>
    <dgm:cxn modelId="{207E1E20-1012-4E0C-9A8C-38E4CF5CC17C}" type="presParOf" srcId="{A0ED7EA4-9A0B-487C-A3E2-E6585847B52F}" destId="{AD38B941-6CA0-4B75-A2D7-9BEF9ACB2AB5}" srcOrd="3" destOrd="0" presId="urn:microsoft.com/office/officeart/2005/8/layout/hierarchy2"/>
    <dgm:cxn modelId="{3FA5AEE4-3D10-4703-9143-99AF8E9D50A6}" type="presParOf" srcId="{AD38B941-6CA0-4B75-A2D7-9BEF9ACB2AB5}" destId="{A198BF7D-D4B3-4FCF-BAD7-D5ACEEF2C17F}" srcOrd="0" destOrd="0" presId="urn:microsoft.com/office/officeart/2005/8/layout/hierarchy2"/>
    <dgm:cxn modelId="{A9579F68-0FB5-4FA0-A970-0C560606CC93}" type="presParOf" srcId="{AD38B941-6CA0-4B75-A2D7-9BEF9ACB2AB5}" destId="{484FB53E-D94F-4F8B-B190-28C1E40E9EBA}" srcOrd="1" destOrd="0" presId="urn:microsoft.com/office/officeart/2005/8/layout/hierarchy2"/>
    <dgm:cxn modelId="{4586E7C3-D14E-42AD-9F3F-390E10C7CE89}" type="presParOf" srcId="{484FB53E-D94F-4F8B-B190-28C1E40E9EBA}" destId="{0904A296-B516-484F-993D-B5A3FC2E698C}" srcOrd="0" destOrd="0" presId="urn:microsoft.com/office/officeart/2005/8/layout/hierarchy2"/>
    <dgm:cxn modelId="{D86DC097-065B-49A2-921F-5FFE25B075A7}" type="presParOf" srcId="{0904A296-B516-484F-993D-B5A3FC2E698C}" destId="{9C190E63-D425-4DF8-BFA7-E617910E99A3}" srcOrd="0" destOrd="0" presId="urn:microsoft.com/office/officeart/2005/8/layout/hierarchy2"/>
    <dgm:cxn modelId="{C3776ED1-8B86-4E6A-872D-92B38E7AE21F}" type="presParOf" srcId="{484FB53E-D94F-4F8B-B190-28C1E40E9EBA}" destId="{FE3F712A-EF45-4750-982F-7B6379E7E591}" srcOrd="1" destOrd="0" presId="urn:microsoft.com/office/officeart/2005/8/layout/hierarchy2"/>
    <dgm:cxn modelId="{83CC838B-D9CB-4AA7-ADBC-1C62BC3311F2}" type="presParOf" srcId="{FE3F712A-EF45-4750-982F-7B6379E7E591}" destId="{358D86AB-7609-4445-B498-5D1868204871}" srcOrd="0" destOrd="0" presId="urn:microsoft.com/office/officeart/2005/8/layout/hierarchy2"/>
    <dgm:cxn modelId="{7AA7F8E8-C4F0-4A9C-B27C-39943187DFFD}" type="presParOf" srcId="{FE3F712A-EF45-4750-982F-7B6379E7E591}" destId="{59185CBB-C981-4C60-8BDA-BC4DE810F5B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B9E06-DDEB-42CD-B93C-136890501B4D}"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zh-CN" altLang="en-US"/>
        </a:p>
      </dgm:t>
    </dgm:pt>
    <dgm:pt modelId="{BE503C29-3FC1-447F-AE32-5B4B6362CC37}">
      <dgm:prSet phldrT="[文本]" custT="1"/>
      <dgm:spPr/>
      <dgm:t>
        <a:bodyPr/>
        <a:lstStyle/>
        <a:p>
          <a:r>
            <a:rPr lang="zh-CN" altLang="en-US" sz="2000" dirty="0" smtClean="0">
              <a:solidFill>
                <a:schemeClr val="tx1"/>
              </a:solidFill>
            </a:rPr>
            <a:t>扫描</a:t>
          </a:r>
          <a:endParaRPr lang="zh-CN" altLang="en-US" sz="2000" dirty="0">
            <a:solidFill>
              <a:schemeClr val="tx1"/>
            </a:solidFill>
          </a:endParaRPr>
        </a:p>
      </dgm:t>
    </dgm:pt>
    <dgm:pt modelId="{5C7DB1C9-6979-4296-AE29-E1BFC666E3A0}" type="parTrans" cxnId="{B5C56714-DFA2-46D4-B03B-47A20B5167E7}">
      <dgm:prSet/>
      <dgm:spPr/>
      <dgm:t>
        <a:bodyPr/>
        <a:lstStyle/>
        <a:p>
          <a:endParaRPr lang="zh-CN" altLang="en-US" sz="4000">
            <a:solidFill>
              <a:schemeClr val="tx1"/>
            </a:solidFill>
          </a:endParaRPr>
        </a:p>
      </dgm:t>
    </dgm:pt>
    <dgm:pt modelId="{6C691889-4A81-4FB1-B3A1-76005D19E9ED}" type="sibTrans" cxnId="{B5C56714-DFA2-46D4-B03B-47A20B5167E7}">
      <dgm:prSet/>
      <dgm:spPr/>
      <dgm:t>
        <a:bodyPr/>
        <a:lstStyle/>
        <a:p>
          <a:endParaRPr lang="zh-CN" altLang="en-US" sz="4000">
            <a:solidFill>
              <a:schemeClr val="tx1"/>
            </a:solidFill>
          </a:endParaRPr>
        </a:p>
      </dgm:t>
    </dgm:pt>
    <dgm:pt modelId="{F2BDA772-E4C6-4486-AAF0-FD5FA4982B9A}">
      <dgm:prSet phldrT="[文本]" custT="1"/>
      <dgm:spPr/>
      <dgm:t>
        <a:bodyPr/>
        <a:lstStyle/>
        <a:p>
          <a:r>
            <a:rPr lang="zh-CN" altLang="en-US" sz="1600" smtClean="0">
              <a:solidFill>
                <a:schemeClr val="tx1"/>
              </a:solidFill>
            </a:rPr>
            <a:t>扫描模式</a:t>
          </a:r>
          <a:endParaRPr lang="zh-CN" altLang="en-US" sz="1600" dirty="0">
            <a:solidFill>
              <a:schemeClr val="tx1"/>
            </a:solidFill>
          </a:endParaRPr>
        </a:p>
      </dgm:t>
    </dgm:pt>
    <dgm:pt modelId="{088554B5-8F85-4078-B0A1-11633BA2C953}" type="parTrans" cxnId="{205B4C66-3D8C-4646-8BD8-9D2642FEBC2A}">
      <dgm:prSet/>
      <dgm:spPr/>
      <dgm:t>
        <a:bodyPr/>
        <a:lstStyle/>
        <a:p>
          <a:endParaRPr lang="zh-CN" altLang="en-US" sz="4000">
            <a:solidFill>
              <a:schemeClr val="tx1"/>
            </a:solidFill>
          </a:endParaRPr>
        </a:p>
      </dgm:t>
    </dgm:pt>
    <dgm:pt modelId="{A4BDA796-D506-42E5-BF59-E13337F280FD}" type="sibTrans" cxnId="{205B4C66-3D8C-4646-8BD8-9D2642FEBC2A}">
      <dgm:prSet/>
      <dgm:spPr/>
      <dgm:t>
        <a:bodyPr/>
        <a:lstStyle/>
        <a:p>
          <a:endParaRPr lang="zh-CN" altLang="en-US" sz="4000">
            <a:solidFill>
              <a:schemeClr val="tx1"/>
            </a:solidFill>
          </a:endParaRPr>
        </a:p>
      </dgm:t>
    </dgm:pt>
    <dgm:pt modelId="{12406373-B1E9-4071-84BB-FDDEEE21B56A}">
      <dgm:prSet phldrT="[文本]" custT="1"/>
      <dgm:spPr/>
      <dgm:t>
        <a:bodyPr/>
        <a:lstStyle/>
        <a:p>
          <a:r>
            <a:rPr lang="zh-CN" altLang="en-US" sz="1600" smtClean="0">
              <a:solidFill>
                <a:schemeClr val="tx1"/>
              </a:solidFill>
            </a:rPr>
            <a:t>扫描分辨率</a:t>
          </a:r>
          <a:endParaRPr lang="zh-CN" altLang="en-US" sz="1600" dirty="0">
            <a:solidFill>
              <a:schemeClr val="tx1"/>
            </a:solidFill>
          </a:endParaRPr>
        </a:p>
      </dgm:t>
    </dgm:pt>
    <dgm:pt modelId="{2BFCF303-1383-40C3-BAA1-FDBF2DF4DC51}" type="parTrans" cxnId="{A89AB551-05EE-4FBC-9DA4-8A464A722096}">
      <dgm:prSet/>
      <dgm:spPr/>
      <dgm:t>
        <a:bodyPr/>
        <a:lstStyle/>
        <a:p>
          <a:endParaRPr lang="zh-CN" altLang="en-US" sz="4000">
            <a:solidFill>
              <a:schemeClr val="tx1"/>
            </a:solidFill>
          </a:endParaRPr>
        </a:p>
      </dgm:t>
    </dgm:pt>
    <dgm:pt modelId="{E966C702-F76C-444F-8B2E-A7E15AD28BF1}" type="sibTrans" cxnId="{A89AB551-05EE-4FBC-9DA4-8A464A722096}">
      <dgm:prSet/>
      <dgm:spPr/>
      <dgm:t>
        <a:bodyPr/>
        <a:lstStyle/>
        <a:p>
          <a:endParaRPr lang="zh-CN" altLang="en-US" sz="4000">
            <a:solidFill>
              <a:schemeClr val="tx1"/>
            </a:solidFill>
          </a:endParaRPr>
        </a:p>
      </dgm:t>
    </dgm:pt>
    <dgm:pt modelId="{53C0D71F-89EB-451B-BDA0-8A073C843CA3}">
      <dgm:prSet phldrT="[文本]" custT="1"/>
      <dgm:spPr/>
      <dgm:t>
        <a:bodyPr/>
        <a:lstStyle/>
        <a:p>
          <a:r>
            <a:rPr lang="zh-CN" altLang="en-US" sz="2000" dirty="0" smtClean="0">
              <a:solidFill>
                <a:schemeClr val="tx1"/>
              </a:solidFill>
            </a:rPr>
            <a:t>图像预处理</a:t>
          </a:r>
          <a:endParaRPr lang="zh-CN" altLang="en-US" sz="2000" dirty="0">
            <a:solidFill>
              <a:schemeClr val="tx1"/>
            </a:solidFill>
          </a:endParaRPr>
        </a:p>
      </dgm:t>
    </dgm:pt>
    <dgm:pt modelId="{FB637226-AA27-43D4-8414-EB26CAC9912B}" type="parTrans" cxnId="{B17E6F9B-03DD-4194-844E-A303B2BC1F42}">
      <dgm:prSet/>
      <dgm:spPr/>
      <dgm:t>
        <a:bodyPr/>
        <a:lstStyle/>
        <a:p>
          <a:endParaRPr lang="zh-CN" altLang="en-US" sz="4000">
            <a:solidFill>
              <a:schemeClr val="tx1"/>
            </a:solidFill>
          </a:endParaRPr>
        </a:p>
      </dgm:t>
    </dgm:pt>
    <dgm:pt modelId="{B3022E03-9F4B-442B-9A87-2192B44A2ABC}" type="sibTrans" cxnId="{B17E6F9B-03DD-4194-844E-A303B2BC1F42}">
      <dgm:prSet/>
      <dgm:spPr/>
      <dgm:t>
        <a:bodyPr/>
        <a:lstStyle/>
        <a:p>
          <a:endParaRPr lang="zh-CN" altLang="en-US" sz="4000">
            <a:solidFill>
              <a:schemeClr val="tx1"/>
            </a:solidFill>
          </a:endParaRPr>
        </a:p>
      </dgm:t>
    </dgm:pt>
    <dgm:pt modelId="{FFC0DA34-CC0D-4EF2-9DD0-483D0841DF3D}">
      <dgm:prSet phldrT="[文本]" custT="1"/>
      <dgm:spPr/>
      <dgm:t>
        <a:bodyPr/>
        <a:lstStyle/>
        <a:p>
          <a:r>
            <a:rPr lang="zh-CN" altLang="en-US" sz="1600" dirty="0" smtClean="0">
              <a:solidFill>
                <a:schemeClr val="tx1"/>
              </a:solidFill>
            </a:rPr>
            <a:t>新建矢量图层（坐标系）</a:t>
          </a:r>
          <a:endParaRPr lang="zh-CN" altLang="en-US" sz="1600" dirty="0">
            <a:solidFill>
              <a:schemeClr val="tx1"/>
            </a:solidFill>
          </a:endParaRPr>
        </a:p>
      </dgm:t>
    </dgm:pt>
    <dgm:pt modelId="{F1BCD5AB-9D38-4671-A60E-696DB445980B}" type="parTrans" cxnId="{5BF44FD2-648E-409E-B166-36973E4EC8BF}">
      <dgm:prSet/>
      <dgm:spPr/>
      <dgm:t>
        <a:bodyPr/>
        <a:lstStyle/>
        <a:p>
          <a:endParaRPr lang="zh-CN" altLang="en-US" sz="4000">
            <a:solidFill>
              <a:schemeClr val="tx1"/>
            </a:solidFill>
          </a:endParaRPr>
        </a:p>
      </dgm:t>
    </dgm:pt>
    <dgm:pt modelId="{D9853A79-68DF-498F-AA3E-C5719AEE7866}" type="sibTrans" cxnId="{5BF44FD2-648E-409E-B166-36973E4EC8BF}">
      <dgm:prSet/>
      <dgm:spPr/>
      <dgm:t>
        <a:bodyPr/>
        <a:lstStyle/>
        <a:p>
          <a:endParaRPr lang="zh-CN" altLang="en-US" sz="4000">
            <a:solidFill>
              <a:schemeClr val="tx1"/>
            </a:solidFill>
          </a:endParaRPr>
        </a:p>
      </dgm:t>
    </dgm:pt>
    <dgm:pt modelId="{39CC693E-DFDB-43B2-AC01-60C79D5708E3}">
      <dgm:prSet phldrT="[文本]" custT="1"/>
      <dgm:spPr/>
      <dgm:t>
        <a:bodyPr/>
        <a:lstStyle/>
        <a:p>
          <a:r>
            <a:rPr lang="zh-CN" altLang="en-US" sz="1600" b="1" dirty="0" smtClean="0">
              <a:solidFill>
                <a:srgbClr val="FF0000"/>
              </a:solidFill>
            </a:rPr>
            <a:t>投影变换</a:t>
          </a:r>
          <a:endParaRPr lang="zh-CN" altLang="en-US" sz="1600" b="1" dirty="0">
            <a:solidFill>
              <a:srgbClr val="FF0000"/>
            </a:solidFill>
          </a:endParaRPr>
        </a:p>
      </dgm:t>
    </dgm:pt>
    <dgm:pt modelId="{C0ED127E-D8D9-4679-8050-ECF061FC5133}" type="parTrans" cxnId="{2957C848-1D3C-4036-8560-C66296D6DC29}">
      <dgm:prSet/>
      <dgm:spPr/>
      <dgm:t>
        <a:bodyPr/>
        <a:lstStyle/>
        <a:p>
          <a:endParaRPr lang="zh-CN" altLang="en-US" sz="4000">
            <a:solidFill>
              <a:schemeClr val="tx1"/>
            </a:solidFill>
          </a:endParaRPr>
        </a:p>
      </dgm:t>
    </dgm:pt>
    <dgm:pt modelId="{B970C78B-5E3D-43E7-B2E2-8E25BF761E9A}" type="sibTrans" cxnId="{2957C848-1D3C-4036-8560-C66296D6DC29}">
      <dgm:prSet/>
      <dgm:spPr/>
      <dgm:t>
        <a:bodyPr/>
        <a:lstStyle/>
        <a:p>
          <a:endParaRPr lang="zh-CN" altLang="en-US" sz="4000">
            <a:solidFill>
              <a:schemeClr val="tx1"/>
            </a:solidFill>
          </a:endParaRPr>
        </a:p>
      </dgm:t>
    </dgm:pt>
    <dgm:pt modelId="{19569AC0-4A84-40E6-8968-A53CAE67721A}">
      <dgm:prSet phldrT="[文本]" custT="1"/>
      <dgm:spPr/>
      <dgm:t>
        <a:bodyPr/>
        <a:lstStyle/>
        <a:p>
          <a:r>
            <a:rPr lang="zh-CN" altLang="en-US" sz="2000" dirty="0" smtClean="0">
              <a:solidFill>
                <a:schemeClr val="tx1"/>
              </a:solidFill>
            </a:rPr>
            <a:t>地理配准</a:t>
          </a:r>
          <a:endParaRPr lang="zh-CN" altLang="en-US" sz="2000" dirty="0">
            <a:solidFill>
              <a:schemeClr val="tx1"/>
            </a:solidFill>
          </a:endParaRPr>
        </a:p>
      </dgm:t>
    </dgm:pt>
    <dgm:pt modelId="{9E90E647-F0F9-4208-B934-B65335ED82D5}" type="parTrans" cxnId="{BE11A4E5-F00F-4F4D-AE17-9613516946B6}">
      <dgm:prSet/>
      <dgm:spPr/>
      <dgm:t>
        <a:bodyPr/>
        <a:lstStyle/>
        <a:p>
          <a:endParaRPr lang="zh-CN" altLang="en-US" sz="4000">
            <a:solidFill>
              <a:schemeClr val="tx1"/>
            </a:solidFill>
          </a:endParaRPr>
        </a:p>
      </dgm:t>
    </dgm:pt>
    <dgm:pt modelId="{F3D46A1F-212B-4079-A72F-E806223C421B}" type="sibTrans" cxnId="{BE11A4E5-F00F-4F4D-AE17-9613516946B6}">
      <dgm:prSet/>
      <dgm:spPr/>
      <dgm:t>
        <a:bodyPr/>
        <a:lstStyle/>
        <a:p>
          <a:endParaRPr lang="zh-CN" altLang="en-US" sz="4000">
            <a:solidFill>
              <a:schemeClr val="tx1"/>
            </a:solidFill>
          </a:endParaRPr>
        </a:p>
      </dgm:t>
    </dgm:pt>
    <dgm:pt modelId="{B39537D9-F0E4-4A5B-BBA7-8DBE06AAD62F}">
      <dgm:prSet phldrT="[文本]" custT="1"/>
      <dgm:spPr/>
      <dgm:t>
        <a:bodyPr/>
        <a:lstStyle/>
        <a:p>
          <a:r>
            <a:rPr lang="zh-CN" altLang="en-US" sz="1600" dirty="0" smtClean="0">
              <a:solidFill>
                <a:schemeClr val="tx1"/>
              </a:solidFill>
            </a:rPr>
            <a:t>通过较高位置精度的控制点将栅格图像匹配至用户指定地理坐标系中的过程</a:t>
          </a:r>
          <a:endParaRPr lang="zh-CN" altLang="en-US" sz="1600" dirty="0">
            <a:solidFill>
              <a:schemeClr val="tx1"/>
            </a:solidFill>
          </a:endParaRPr>
        </a:p>
      </dgm:t>
    </dgm:pt>
    <dgm:pt modelId="{892ACB25-0419-45C4-82CC-8194854D796F}" type="parTrans" cxnId="{DFB6380B-FBA9-407C-BF6C-69703FCA5649}">
      <dgm:prSet/>
      <dgm:spPr/>
      <dgm:t>
        <a:bodyPr/>
        <a:lstStyle/>
        <a:p>
          <a:endParaRPr lang="zh-CN" altLang="en-US" sz="4000">
            <a:solidFill>
              <a:schemeClr val="tx1"/>
            </a:solidFill>
          </a:endParaRPr>
        </a:p>
      </dgm:t>
    </dgm:pt>
    <dgm:pt modelId="{683A2984-9A39-44CD-9700-5181C65056E0}" type="sibTrans" cxnId="{DFB6380B-FBA9-407C-BF6C-69703FCA5649}">
      <dgm:prSet/>
      <dgm:spPr/>
      <dgm:t>
        <a:bodyPr/>
        <a:lstStyle/>
        <a:p>
          <a:endParaRPr lang="zh-CN" altLang="en-US" sz="4000">
            <a:solidFill>
              <a:schemeClr val="tx1"/>
            </a:solidFill>
          </a:endParaRPr>
        </a:p>
      </dgm:t>
    </dgm:pt>
    <dgm:pt modelId="{615C8354-CF1E-4326-864C-DD057A9062B6}">
      <dgm:prSet phldrT="[文本]" custT="1"/>
      <dgm:spPr/>
      <dgm:t>
        <a:bodyPr/>
        <a:lstStyle/>
        <a:p>
          <a:r>
            <a:rPr lang="zh-CN" altLang="en-US" sz="1600" smtClean="0">
              <a:solidFill>
                <a:schemeClr val="tx1"/>
              </a:solidFill>
            </a:rPr>
            <a:t>亮度、对比度等</a:t>
          </a:r>
          <a:endParaRPr lang="zh-CN" altLang="en-US" sz="1600" dirty="0">
            <a:solidFill>
              <a:schemeClr val="tx1"/>
            </a:solidFill>
          </a:endParaRPr>
        </a:p>
      </dgm:t>
    </dgm:pt>
    <dgm:pt modelId="{DB737D8B-5C21-4428-B5C1-7D262A158ADB}" type="parTrans" cxnId="{C805F2FC-82B7-420A-9175-A645D6078144}">
      <dgm:prSet/>
      <dgm:spPr/>
      <dgm:t>
        <a:bodyPr/>
        <a:lstStyle/>
        <a:p>
          <a:endParaRPr lang="zh-CN" altLang="en-US" sz="4000">
            <a:solidFill>
              <a:schemeClr val="tx1"/>
            </a:solidFill>
          </a:endParaRPr>
        </a:p>
      </dgm:t>
    </dgm:pt>
    <dgm:pt modelId="{7936A62C-49A6-49B4-BB02-8756B467A055}" type="sibTrans" cxnId="{C805F2FC-82B7-420A-9175-A645D6078144}">
      <dgm:prSet/>
      <dgm:spPr/>
      <dgm:t>
        <a:bodyPr/>
        <a:lstStyle/>
        <a:p>
          <a:endParaRPr lang="zh-CN" altLang="en-US" sz="4000">
            <a:solidFill>
              <a:schemeClr val="tx1"/>
            </a:solidFill>
          </a:endParaRPr>
        </a:p>
      </dgm:t>
    </dgm:pt>
    <dgm:pt modelId="{FA4053A0-4C4B-4DA5-8387-FAB9D67F40EE}">
      <dgm:prSet phldrT="[文本]" custT="1"/>
      <dgm:spPr/>
      <dgm:t>
        <a:bodyPr/>
        <a:lstStyle/>
        <a:p>
          <a:r>
            <a:rPr lang="zh-CN" altLang="en-US" sz="2000" dirty="0" smtClean="0">
              <a:solidFill>
                <a:schemeClr val="tx1"/>
              </a:solidFill>
            </a:rPr>
            <a:t>数据分层</a:t>
          </a:r>
          <a:endParaRPr lang="zh-CN" altLang="en-US" sz="2000" dirty="0">
            <a:solidFill>
              <a:schemeClr val="tx1"/>
            </a:solidFill>
          </a:endParaRPr>
        </a:p>
      </dgm:t>
    </dgm:pt>
    <dgm:pt modelId="{5A6B19EA-0B27-45AB-BAE1-386CC1187D0C}" type="parTrans" cxnId="{99AC943C-1525-4FD8-8040-2FB8635B5181}">
      <dgm:prSet/>
      <dgm:spPr/>
      <dgm:t>
        <a:bodyPr/>
        <a:lstStyle/>
        <a:p>
          <a:endParaRPr lang="zh-CN" altLang="en-US" sz="4000">
            <a:solidFill>
              <a:schemeClr val="tx1"/>
            </a:solidFill>
          </a:endParaRPr>
        </a:p>
      </dgm:t>
    </dgm:pt>
    <dgm:pt modelId="{327B67D9-C2A3-4241-A750-91F0118E5064}" type="sibTrans" cxnId="{99AC943C-1525-4FD8-8040-2FB8635B5181}">
      <dgm:prSet/>
      <dgm:spPr/>
      <dgm:t>
        <a:bodyPr/>
        <a:lstStyle/>
        <a:p>
          <a:endParaRPr lang="zh-CN" altLang="en-US" sz="4000">
            <a:solidFill>
              <a:schemeClr val="tx1"/>
            </a:solidFill>
          </a:endParaRPr>
        </a:p>
      </dgm:t>
    </dgm:pt>
    <dgm:pt modelId="{FFC2FBCE-FE7C-4F92-95B5-93119840ABA5}">
      <dgm:prSet phldrT="[文本]" custT="1"/>
      <dgm:spPr/>
      <dgm:t>
        <a:bodyPr/>
        <a:lstStyle/>
        <a:p>
          <a:r>
            <a:rPr lang="zh-CN" altLang="en-US" sz="2000" dirty="0" smtClean="0">
              <a:solidFill>
                <a:schemeClr val="tx1"/>
              </a:solidFill>
            </a:rPr>
            <a:t>图形数据追踪</a:t>
          </a:r>
          <a:endParaRPr lang="zh-CN" altLang="en-US" sz="2000" dirty="0">
            <a:solidFill>
              <a:schemeClr val="tx1"/>
            </a:solidFill>
          </a:endParaRPr>
        </a:p>
      </dgm:t>
    </dgm:pt>
    <dgm:pt modelId="{61E3FB58-CEB9-4F38-A172-D49C4FC247F9}" type="parTrans" cxnId="{0B588161-98A9-47CE-B980-F69E8CAA2784}">
      <dgm:prSet/>
      <dgm:spPr/>
      <dgm:t>
        <a:bodyPr/>
        <a:lstStyle/>
        <a:p>
          <a:endParaRPr lang="zh-CN" altLang="en-US" sz="4000">
            <a:solidFill>
              <a:schemeClr val="tx1"/>
            </a:solidFill>
          </a:endParaRPr>
        </a:p>
      </dgm:t>
    </dgm:pt>
    <dgm:pt modelId="{12AD2611-9A27-4FA8-9880-22ED9CA11AFE}" type="sibTrans" cxnId="{0B588161-98A9-47CE-B980-F69E8CAA2784}">
      <dgm:prSet/>
      <dgm:spPr/>
      <dgm:t>
        <a:bodyPr/>
        <a:lstStyle/>
        <a:p>
          <a:endParaRPr lang="zh-CN" altLang="en-US" sz="4000">
            <a:solidFill>
              <a:schemeClr val="tx1"/>
            </a:solidFill>
          </a:endParaRPr>
        </a:p>
      </dgm:t>
    </dgm:pt>
    <dgm:pt modelId="{989C31A3-A8F1-4878-BAA7-EDE39DB26C74}">
      <dgm:prSet phldrT="[文本]" custT="1"/>
      <dgm:spPr/>
      <dgm:t>
        <a:bodyPr/>
        <a:lstStyle/>
        <a:p>
          <a:r>
            <a:rPr lang="zh-CN" altLang="en-US" sz="2000" dirty="0" smtClean="0">
              <a:solidFill>
                <a:schemeClr val="tx1"/>
              </a:solidFill>
            </a:rPr>
            <a:t>属性数据录入</a:t>
          </a:r>
          <a:endParaRPr lang="zh-CN" altLang="en-US" sz="2000" dirty="0">
            <a:solidFill>
              <a:schemeClr val="tx1"/>
            </a:solidFill>
          </a:endParaRPr>
        </a:p>
      </dgm:t>
    </dgm:pt>
    <dgm:pt modelId="{01DF08BE-F642-44B6-B8E7-3ECC84C354BD}" type="parTrans" cxnId="{47C20348-84EC-433E-A2B1-C7BB496AB4AC}">
      <dgm:prSet/>
      <dgm:spPr/>
      <dgm:t>
        <a:bodyPr/>
        <a:lstStyle/>
        <a:p>
          <a:endParaRPr lang="zh-CN" altLang="en-US" sz="4000">
            <a:solidFill>
              <a:schemeClr val="tx1"/>
            </a:solidFill>
          </a:endParaRPr>
        </a:p>
      </dgm:t>
    </dgm:pt>
    <dgm:pt modelId="{AD6C1DF5-2416-417A-B52A-6494E89B9EBF}" type="sibTrans" cxnId="{47C20348-84EC-433E-A2B1-C7BB496AB4AC}">
      <dgm:prSet/>
      <dgm:spPr/>
      <dgm:t>
        <a:bodyPr/>
        <a:lstStyle/>
        <a:p>
          <a:endParaRPr lang="zh-CN" altLang="en-US" sz="4000">
            <a:solidFill>
              <a:schemeClr val="tx1"/>
            </a:solidFill>
          </a:endParaRPr>
        </a:p>
      </dgm:t>
    </dgm:pt>
    <dgm:pt modelId="{9615EAF4-B722-47E4-9D4E-2626690C537C}">
      <dgm:prSet phldrT="[文本]" custT="1"/>
      <dgm:spPr/>
      <dgm:t>
        <a:bodyPr/>
        <a:lstStyle/>
        <a:p>
          <a:r>
            <a:rPr lang="zh-CN" altLang="en-US" sz="1600" smtClean="0">
              <a:solidFill>
                <a:schemeClr val="tx1"/>
              </a:solidFill>
            </a:rPr>
            <a:t>不同类要素</a:t>
          </a:r>
          <a:endParaRPr lang="zh-CN" altLang="en-US" sz="1600" dirty="0">
            <a:solidFill>
              <a:schemeClr val="tx1"/>
            </a:solidFill>
          </a:endParaRPr>
        </a:p>
      </dgm:t>
    </dgm:pt>
    <dgm:pt modelId="{4E9251B5-392D-4477-836F-37D989928047}" type="parTrans" cxnId="{A62A866A-BEFE-4C85-BB9A-F1ACF6588374}">
      <dgm:prSet/>
      <dgm:spPr/>
      <dgm:t>
        <a:bodyPr/>
        <a:lstStyle/>
        <a:p>
          <a:endParaRPr lang="zh-CN" altLang="en-US" sz="4000">
            <a:solidFill>
              <a:schemeClr val="tx1"/>
            </a:solidFill>
          </a:endParaRPr>
        </a:p>
      </dgm:t>
    </dgm:pt>
    <dgm:pt modelId="{8D080779-61BF-421F-800A-32523C09C788}" type="sibTrans" cxnId="{A62A866A-BEFE-4C85-BB9A-F1ACF6588374}">
      <dgm:prSet/>
      <dgm:spPr/>
      <dgm:t>
        <a:bodyPr/>
        <a:lstStyle/>
        <a:p>
          <a:endParaRPr lang="zh-CN" altLang="en-US" sz="4000">
            <a:solidFill>
              <a:schemeClr val="tx1"/>
            </a:solidFill>
          </a:endParaRPr>
        </a:p>
      </dgm:t>
    </dgm:pt>
    <dgm:pt modelId="{9532602E-417E-44E1-9E72-AB783C7E253F}">
      <dgm:prSet phldrT="[文本]" custT="1"/>
      <dgm:spPr/>
      <dgm:t>
        <a:bodyPr/>
        <a:lstStyle/>
        <a:p>
          <a:r>
            <a:rPr lang="zh-CN" altLang="en-US" sz="1600" smtClean="0">
              <a:solidFill>
                <a:schemeClr val="tx1"/>
              </a:solidFill>
            </a:rPr>
            <a:t>不同几何形状要素</a:t>
          </a:r>
          <a:endParaRPr lang="zh-CN" altLang="en-US" sz="1600" dirty="0">
            <a:solidFill>
              <a:schemeClr val="tx1"/>
            </a:solidFill>
          </a:endParaRPr>
        </a:p>
      </dgm:t>
    </dgm:pt>
    <dgm:pt modelId="{BE089D08-657A-4832-B460-18B754CF33F6}" type="parTrans" cxnId="{EE7D8334-925C-45C7-B704-CDA2267E25A7}">
      <dgm:prSet/>
      <dgm:spPr/>
      <dgm:t>
        <a:bodyPr/>
        <a:lstStyle/>
        <a:p>
          <a:endParaRPr lang="zh-CN" altLang="en-US" sz="4000">
            <a:solidFill>
              <a:schemeClr val="tx1"/>
            </a:solidFill>
          </a:endParaRPr>
        </a:p>
      </dgm:t>
    </dgm:pt>
    <dgm:pt modelId="{4C59499E-2ECD-4FB6-A852-00C3A7B0731F}" type="sibTrans" cxnId="{EE7D8334-925C-45C7-B704-CDA2267E25A7}">
      <dgm:prSet/>
      <dgm:spPr/>
      <dgm:t>
        <a:bodyPr/>
        <a:lstStyle/>
        <a:p>
          <a:endParaRPr lang="zh-CN" altLang="en-US" sz="4000">
            <a:solidFill>
              <a:schemeClr val="tx1"/>
            </a:solidFill>
          </a:endParaRPr>
        </a:p>
      </dgm:t>
    </dgm:pt>
    <dgm:pt modelId="{1720CF82-0B58-46B1-AA8A-0D8A08078DC8}">
      <dgm:prSet phldrT="[文本]" custT="1"/>
      <dgm:spPr/>
      <dgm:t>
        <a:bodyPr/>
        <a:lstStyle/>
        <a:p>
          <a:r>
            <a:rPr lang="zh-CN" altLang="en-US" sz="1600" smtClean="0">
              <a:solidFill>
                <a:schemeClr val="tx1"/>
              </a:solidFill>
            </a:rPr>
            <a:t>同性质、不同类别</a:t>
          </a:r>
          <a:endParaRPr lang="zh-CN" altLang="en-US" sz="1600" dirty="0">
            <a:solidFill>
              <a:schemeClr val="tx1"/>
            </a:solidFill>
          </a:endParaRPr>
        </a:p>
      </dgm:t>
    </dgm:pt>
    <dgm:pt modelId="{C097BF8A-5CF6-4042-9815-7C99CF602137}" type="parTrans" cxnId="{AC4DCCF4-69E1-4719-A85D-CB1A81BD28FB}">
      <dgm:prSet/>
      <dgm:spPr/>
      <dgm:t>
        <a:bodyPr/>
        <a:lstStyle/>
        <a:p>
          <a:endParaRPr lang="zh-CN" altLang="en-US" sz="4000">
            <a:solidFill>
              <a:schemeClr val="tx1"/>
            </a:solidFill>
          </a:endParaRPr>
        </a:p>
      </dgm:t>
    </dgm:pt>
    <dgm:pt modelId="{C2399066-10D2-4B60-A45F-F43B839E86DC}" type="sibTrans" cxnId="{AC4DCCF4-69E1-4719-A85D-CB1A81BD28FB}">
      <dgm:prSet/>
      <dgm:spPr/>
      <dgm:t>
        <a:bodyPr/>
        <a:lstStyle/>
        <a:p>
          <a:endParaRPr lang="zh-CN" altLang="en-US" sz="4000">
            <a:solidFill>
              <a:schemeClr val="tx1"/>
            </a:solidFill>
          </a:endParaRPr>
        </a:p>
      </dgm:t>
    </dgm:pt>
    <dgm:pt modelId="{DD528EB3-070B-494D-A9E6-F0A180F4DAE1}">
      <dgm:prSet phldrT="[文本]" custT="1"/>
      <dgm:spPr/>
      <dgm:t>
        <a:bodyPr/>
        <a:lstStyle/>
        <a:p>
          <a:r>
            <a:rPr lang="zh-CN" altLang="en-US" sz="1600" smtClean="0">
              <a:solidFill>
                <a:schemeClr val="tx1"/>
              </a:solidFill>
            </a:rPr>
            <a:t>不同时间段数据</a:t>
          </a:r>
          <a:endParaRPr lang="zh-CN" altLang="en-US" sz="1600" dirty="0">
            <a:solidFill>
              <a:schemeClr val="tx1"/>
            </a:solidFill>
          </a:endParaRPr>
        </a:p>
      </dgm:t>
    </dgm:pt>
    <dgm:pt modelId="{800C8DFE-2453-4E55-B352-9100CB1F7437}" type="parTrans" cxnId="{B67A6746-06FE-438D-B438-10E4F37EBA22}">
      <dgm:prSet/>
      <dgm:spPr/>
      <dgm:t>
        <a:bodyPr/>
        <a:lstStyle/>
        <a:p>
          <a:endParaRPr lang="zh-CN" altLang="en-US" sz="4000">
            <a:solidFill>
              <a:schemeClr val="tx1"/>
            </a:solidFill>
          </a:endParaRPr>
        </a:p>
      </dgm:t>
    </dgm:pt>
    <dgm:pt modelId="{2220C090-1C1C-4086-9AC6-8EF230178E84}" type="sibTrans" cxnId="{B67A6746-06FE-438D-B438-10E4F37EBA22}">
      <dgm:prSet/>
      <dgm:spPr/>
      <dgm:t>
        <a:bodyPr/>
        <a:lstStyle/>
        <a:p>
          <a:endParaRPr lang="zh-CN" altLang="en-US" sz="4000">
            <a:solidFill>
              <a:schemeClr val="tx1"/>
            </a:solidFill>
          </a:endParaRPr>
        </a:p>
      </dgm:t>
    </dgm:pt>
    <dgm:pt modelId="{B0E06F6F-9587-48A7-86E0-1933AA1F99F1}">
      <dgm:prSet phldrT="[文本]" custT="1"/>
      <dgm:spPr/>
      <dgm:t>
        <a:bodyPr/>
        <a:lstStyle/>
        <a:p>
          <a:r>
            <a:rPr lang="zh-CN" altLang="en-US" sz="1800" dirty="0" smtClean="0">
              <a:solidFill>
                <a:schemeClr val="tx1"/>
              </a:solidFill>
            </a:rPr>
            <a:t>以栅格数据为基础，用矢量化软件依次对各个图层的地物进行跟踪矢量化</a:t>
          </a:r>
          <a:endParaRPr lang="zh-CN" altLang="en-US" sz="1800" dirty="0">
            <a:solidFill>
              <a:schemeClr val="tx1"/>
            </a:solidFill>
          </a:endParaRPr>
        </a:p>
      </dgm:t>
    </dgm:pt>
    <dgm:pt modelId="{879747C8-87B9-4832-9584-236231F7ECDF}" type="parTrans" cxnId="{DA2DA3E5-77FF-467D-BCC4-6702B6405525}">
      <dgm:prSet/>
      <dgm:spPr/>
      <dgm:t>
        <a:bodyPr/>
        <a:lstStyle/>
        <a:p>
          <a:endParaRPr lang="zh-CN" altLang="en-US">
            <a:solidFill>
              <a:schemeClr val="tx1"/>
            </a:solidFill>
          </a:endParaRPr>
        </a:p>
      </dgm:t>
    </dgm:pt>
    <dgm:pt modelId="{17DDF1FD-FC30-4F7C-8548-B3E9636C5870}" type="sibTrans" cxnId="{DA2DA3E5-77FF-467D-BCC4-6702B6405525}">
      <dgm:prSet/>
      <dgm:spPr/>
      <dgm:t>
        <a:bodyPr/>
        <a:lstStyle/>
        <a:p>
          <a:endParaRPr lang="zh-CN" altLang="en-US">
            <a:solidFill>
              <a:schemeClr val="tx1"/>
            </a:solidFill>
          </a:endParaRPr>
        </a:p>
      </dgm:t>
    </dgm:pt>
    <dgm:pt modelId="{2A864F61-29E1-4B77-980F-1BC62BD82FAF}">
      <dgm:prSet phldrT="[文本]" custT="1"/>
      <dgm:spPr/>
      <dgm:t>
        <a:bodyPr/>
        <a:lstStyle/>
        <a:p>
          <a:r>
            <a:rPr lang="zh-CN" altLang="en-US" sz="1600" smtClean="0">
              <a:solidFill>
                <a:schemeClr val="tx1"/>
              </a:solidFill>
            </a:rPr>
            <a:t>几何校正</a:t>
          </a:r>
          <a:endParaRPr lang="zh-CN" altLang="en-US" sz="1600" dirty="0">
            <a:solidFill>
              <a:schemeClr val="tx1"/>
            </a:solidFill>
          </a:endParaRPr>
        </a:p>
      </dgm:t>
    </dgm:pt>
    <dgm:pt modelId="{357D9253-74BF-4A3D-8352-10B8A81F279D}" type="parTrans" cxnId="{4233EAFE-EC77-40CE-9DD9-2640639C208C}">
      <dgm:prSet/>
      <dgm:spPr/>
      <dgm:t>
        <a:bodyPr/>
        <a:lstStyle/>
        <a:p>
          <a:endParaRPr lang="zh-CN" altLang="en-US"/>
        </a:p>
      </dgm:t>
    </dgm:pt>
    <dgm:pt modelId="{129E3EE6-F18D-49B9-9489-F4701B99DA53}" type="sibTrans" cxnId="{4233EAFE-EC77-40CE-9DD9-2640639C208C}">
      <dgm:prSet/>
      <dgm:spPr/>
      <dgm:t>
        <a:bodyPr/>
        <a:lstStyle/>
        <a:p>
          <a:endParaRPr lang="zh-CN" altLang="en-US"/>
        </a:p>
      </dgm:t>
    </dgm:pt>
    <dgm:pt modelId="{5AF4D825-33E0-44E4-BD35-86E548265FEA}" type="pres">
      <dgm:prSet presAssocID="{EA6B9E06-DDEB-42CD-B93C-136890501B4D}" presName="Name0" presStyleCnt="0">
        <dgm:presLayoutVars>
          <dgm:dir/>
          <dgm:animLvl val="lvl"/>
          <dgm:resizeHandles val="exact"/>
        </dgm:presLayoutVars>
      </dgm:prSet>
      <dgm:spPr/>
      <dgm:t>
        <a:bodyPr/>
        <a:lstStyle/>
        <a:p>
          <a:endParaRPr lang="zh-CN" altLang="en-US"/>
        </a:p>
      </dgm:t>
    </dgm:pt>
    <dgm:pt modelId="{632308B9-BB76-4A56-90DC-01F7A8220E27}" type="pres">
      <dgm:prSet presAssocID="{989C31A3-A8F1-4878-BAA7-EDE39DB26C74}" presName="boxAndChildren" presStyleCnt="0"/>
      <dgm:spPr/>
    </dgm:pt>
    <dgm:pt modelId="{1398FB23-D7F9-4BBC-9D52-5770A8261E97}" type="pres">
      <dgm:prSet presAssocID="{989C31A3-A8F1-4878-BAA7-EDE39DB26C74}" presName="parentTextBox" presStyleLbl="node1" presStyleIdx="0" presStyleCnt="6"/>
      <dgm:spPr/>
      <dgm:t>
        <a:bodyPr/>
        <a:lstStyle/>
        <a:p>
          <a:endParaRPr lang="zh-CN" altLang="en-US"/>
        </a:p>
      </dgm:t>
    </dgm:pt>
    <dgm:pt modelId="{053EE5C4-3AAC-4EB2-9248-05EC2477C895}" type="pres">
      <dgm:prSet presAssocID="{12AD2611-9A27-4FA8-9880-22ED9CA11AFE}" presName="sp" presStyleCnt="0"/>
      <dgm:spPr/>
    </dgm:pt>
    <dgm:pt modelId="{16885393-84A1-4858-B326-54477DD4F868}" type="pres">
      <dgm:prSet presAssocID="{FFC2FBCE-FE7C-4F92-95B5-93119840ABA5}" presName="arrowAndChildren" presStyleCnt="0"/>
      <dgm:spPr/>
    </dgm:pt>
    <dgm:pt modelId="{63E7B012-066D-446E-A420-C38542AA1059}" type="pres">
      <dgm:prSet presAssocID="{FFC2FBCE-FE7C-4F92-95B5-93119840ABA5}" presName="parentTextArrow" presStyleLbl="node1" presStyleIdx="0" presStyleCnt="6"/>
      <dgm:spPr/>
      <dgm:t>
        <a:bodyPr/>
        <a:lstStyle/>
        <a:p>
          <a:endParaRPr lang="zh-CN" altLang="en-US"/>
        </a:p>
      </dgm:t>
    </dgm:pt>
    <dgm:pt modelId="{230BAC11-77A4-466D-B601-31C94095B1BF}" type="pres">
      <dgm:prSet presAssocID="{FFC2FBCE-FE7C-4F92-95B5-93119840ABA5}" presName="arrow" presStyleLbl="node1" presStyleIdx="1" presStyleCnt="6"/>
      <dgm:spPr/>
      <dgm:t>
        <a:bodyPr/>
        <a:lstStyle/>
        <a:p>
          <a:endParaRPr lang="zh-CN" altLang="en-US"/>
        </a:p>
      </dgm:t>
    </dgm:pt>
    <dgm:pt modelId="{D371F38C-899A-4D60-8BDE-F8C1AEF81659}" type="pres">
      <dgm:prSet presAssocID="{FFC2FBCE-FE7C-4F92-95B5-93119840ABA5}" presName="descendantArrow" presStyleCnt="0"/>
      <dgm:spPr/>
    </dgm:pt>
    <dgm:pt modelId="{D05C8210-ADC7-4889-95B4-5CAD1FF678C7}" type="pres">
      <dgm:prSet presAssocID="{B0E06F6F-9587-48A7-86E0-1933AA1F99F1}" presName="childTextArrow" presStyleLbl="fgAccFollowNode1" presStyleIdx="0" presStyleCnt="12">
        <dgm:presLayoutVars>
          <dgm:bulletEnabled val="1"/>
        </dgm:presLayoutVars>
      </dgm:prSet>
      <dgm:spPr/>
      <dgm:t>
        <a:bodyPr/>
        <a:lstStyle/>
        <a:p>
          <a:endParaRPr lang="zh-CN" altLang="en-US"/>
        </a:p>
      </dgm:t>
    </dgm:pt>
    <dgm:pt modelId="{8C729DBA-368B-4631-835C-B53C3DEBCE42}" type="pres">
      <dgm:prSet presAssocID="{327B67D9-C2A3-4241-A750-91F0118E5064}" presName="sp" presStyleCnt="0"/>
      <dgm:spPr/>
    </dgm:pt>
    <dgm:pt modelId="{C1C6650C-E94A-4533-A439-E81DFA08F100}" type="pres">
      <dgm:prSet presAssocID="{FA4053A0-4C4B-4DA5-8387-FAB9D67F40EE}" presName="arrowAndChildren" presStyleCnt="0"/>
      <dgm:spPr/>
    </dgm:pt>
    <dgm:pt modelId="{963D438B-B9E4-481C-9AA5-F4A717E4E598}" type="pres">
      <dgm:prSet presAssocID="{FA4053A0-4C4B-4DA5-8387-FAB9D67F40EE}" presName="parentTextArrow" presStyleLbl="node1" presStyleIdx="1" presStyleCnt="6"/>
      <dgm:spPr/>
      <dgm:t>
        <a:bodyPr/>
        <a:lstStyle/>
        <a:p>
          <a:endParaRPr lang="zh-CN" altLang="en-US"/>
        </a:p>
      </dgm:t>
    </dgm:pt>
    <dgm:pt modelId="{84520399-A26B-47C3-ABAB-9D8D1335620B}" type="pres">
      <dgm:prSet presAssocID="{FA4053A0-4C4B-4DA5-8387-FAB9D67F40EE}" presName="arrow" presStyleLbl="node1" presStyleIdx="2" presStyleCnt="6"/>
      <dgm:spPr/>
      <dgm:t>
        <a:bodyPr/>
        <a:lstStyle/>
        <a:p>
          <a:endParaRPr lang="zh-CN" altLang="en-US"/>
        </a:p>
      </dgm:t>
    </dgm:pt>
    <dgm:pt modelId="{94EF29F4-9510-4A02-9AA9-D492DD5AE249}" type="pres">
      <dgm:prSet presAssocID="{FA4053A0-4C4B-4DA5-8387-FAB9D67F40EE}" presName="descendantArrow" presStyleCnt="0"/>
      <dgm:spPr/>
    </dgm:pt>
    <dgm:pt modelId="{1858C548-A9DD-4CAC-AA1B-85A2C3DC94D6}" type="pres">
      <dgm:prSet presAssocID="{9615EAF4-B722-47E4-9D4E-2626690C537C}" presName="childTextArrow" presStyleLbl="fgAccFollowNode1" presStyleIdx="1" presStyleCnt="12">
        <dgm:presLayoutVars>
          <dgm:bulletEnabled val="1"/>
        </dgm:presLayoutVars>
      </dgm:prSet>
      <dgm:spPr/>
      <dgm:t>
        <a:bodyPr/>
        <a:lstStyle/>
        <a:p>
          <a:endParaRPr lang="zh-CN" altLang="en-US"/>
        </a:p>
      </dgm:t>
    </dgm:pt>
    <dgm:pt modelId="{DAF5147C-A677-4B0E-A775-F3CD3CA0495C}" type="pres">
      <dgm:prSet presAssocID="{9532602E-417E-44E1-9E72-AB783C7E253F}" presName="childTextArrow" presStyleLbl="fgAccFollowNode1" presStyleIdx="2" presStyleCnt="12">
        <dgm:presLayoutVars>
          <dgm:bulletEnabled val="1"/>
        </dgm:presLayoutVars>
      </dgm:prSet>
      <dgm:spPr/>
      <dgm:t>
        <a:bodyPr/>
        <a:lstStyle/>
        <a:p>
          <a:endParaRPr lang="zh-CN" altLang="en-US"/>
        </a:p>
      </dgm:t>
    </dgm:pt>
    <dgm:pt modelId="{19C82F90-FA10-49C1-8542-BBF6D179A068}" type="pres">
      <dgm:prSet presAssocID="{1720CF82-0B58-46B1-AA8A-0D8A08078DC8}" presName="childTextArrow" presStyleLbl="fgAccFollowNode1" presStyleIdx="3" presStyleCnt="12">
        <dgm:presLayoutVars>
          <dgm:bulletEnabled val="1"/>
        </dgm:presLayoutVars>
      </dgm:prSet>
      <dgm:spPr/>
      <dgm:t>
        <a:bodyPr/>
        <a:lstStyle/>
        <a:p>
          <a:endParaRPr lang="zh-CN" altLang="en-US"/>
        </a:p>
      </dgm:t>
    </dgm:pt>
    <dgm:pt modelId="{941514FD-8A87-4420-805D-0650376F758E}" type="pres">
      <dgm:prSet presAssocID="{DD528EB3-070B-494D-A9E6-F0A180F4DAE1}" presName="childTextArrow" presStyleLbl="fgAccFollowNode1" presStyleIdx="4" presStyleCnt="12">
        <dgm:presLayoutVars>
          <dgm:bulletEnabled val="1"/>
        </dgm:presLayoutVars>
      </dgm:prSet>
      <dgm:spPr/>
      <dgm:t>
        <a:bodyPr/>
        <a:lstStyle/>
        <a:p>
          <a:endParaRPr lang="zh-CN" altLang="en-US"/>
        </a:p>
      </dgm:t>
    </dgm:pt>
    <dgm:pt modelId="{50E5F836-362A-4667-96ED-414E5DDBEF72}" type="pres">
      <dgm:prSet presAssocID="{F3D46A1F-212B-4079-A72F-E806223C421B}" presName="sp" presStyleCnt="0"/>
      <dgm:spPr/>
    </dgm:pt>
    <dgm:pt modelId="{2CDC10AE-3DED-4397-A1FD-E00BBAE7009A}" type="pres">
      <dgm:prSet presAssocID="{19569AC0-4A84-40E6-8968-A53CAE67721A}" presName="arrowAndChildren" presStyleCnt="0"/>
      <dgm:spPr/>
    </dgm:pt>
    <dgm:pt modelId="{E6DC6688-A4AD-4111-8F04-BFC6106CB688}" type="pres">
      <dgm:prSet presAssocID="{19569AC0-4A84-40E6-8968-A53CAE67721A}" presName="parentTextArrow" presStyleLbl="node1" presStyleIdx="2" presStyleCnt="6"/>
      <dgm:spPr/>
      <dgm:t>
        <a:bodyPr/>
        <a:lstStyle/>
        <a:p>
          <a:endParaRPr lang="zh-CN" altLang="en-US"/>
        </a:p>
      </dgm:t>
    </dgm:pt>
    <dgm:pt modelId="{02ED694C-E8B6-43DD-8E04-F1975245E549}" type="pres">
      <dgm:prSet presAssocID="{19569AC0-4A84-40E6-8968-A53CAE67721A}" presName="arrow" presStyleLbl="node1" presStyleIdx="3" presStyleCnt="6"/>
      <dgm:spPr/>
      <dgm:t>
        <a:bodyPr/>
        <a:lstStyle/>
        <a:p>
          <a:endParaRPr lang="zh-CN" altLang="en-US"/>
        </a:p>
      </dgm:t>
    </dgm:pt>
    <dgm:pt modelId="{CEB603E3-BED5-4594-9AC9-E0FB69E8E0C5}" type="pres">
      <dgm:prSet presAssocID="{19569AC0-4A84-40E6-8968-A53CAE67721A}" presName="descendantArrow" presStyleCnt="0"/>
      <dgm:spPr/>
    </dgm:pt>
    <dgm:pt modelId="{ECBC14E5-D373-4512-9048-1C3C36B42B3C}" type="pres">
      <dgm:prSet presAssocID="{B39537D9-F0E4-4A5B-BBA7-8DBE06AAD62F}" presName="childTextArrow" presStyleLbl="fgAccFollowNode1" presStyleIdx="5" presStyleCnt="12">
        <dgm:presLayoutVars>
          <dgm:bulletEnabled val="1"/>
        </dgm:presLayoutVars>
      </dgm:prSet>
      <dgm:spPr/>
      <dgm:t>
        <a:bodyPr/>
        <a:lstStyle/>
        <a:p>
          <a:endParaRPr lang="zh-CN" altLang="en-US"/>
        </a:p>
      </dgm:t>
    </dgm:pt>
    <dgm:pt modelId="{AE5072A4-EA72-42AB-82B4-5003A66960A9}" type="pres">
      <dgm:prSet presAssocID="{B3022E03-9F4B-442B-9A87-2192B44A2ABC}" presName="sp" presStyleCnt="0"/>
      <dgm:spPr/>
    </dgm:pt>
    <dgm:pt modelId="{4601B21F-A35F-4D3F-848F-ACBABE6AA320}" type="pres">
      <dgm:prSet presAssocID="{53C0D71F-89EB-451B-BDA0-8A073C843CA3}" presName="arrowAndChildren" presStyleCnt="0"/>
      <dgm:spPr/>
    </dgm:pt>
    <dgm:pt modelId="{1332364B-1114-4ACA-9E5C-3173D7287527}" type="pres">
      <dgm:prSet presAssocID="{53C0D71F-89EB-451B-BDA0-8A073C843CA3}" presName="parentTextArrow" presStyleLbl="node1" presStyleIdx="3" presStyleCnt="6"/>
      <dgm:spPr/>
      <dgm:t>
        <a:bodyPr/>
        <a:lstStyle/>
        <a:p>
          <a:endParaRPr lang="zh-CN" altLang="en-US"/>
        </a:p>
      </dgm:t>
    </dgm:pt>
    <dgm:pt modelId="{5BA00A4E-F729-4696-874E-76D1EECAE5C4}" type="pres">
      <dgm:prSet presAssocID="{53C0D71F-89EB-451B-BDA0-8A073C843CA3}" presName="arrow" presStyleLbl="node1" presStyleIdx="4" presStyleCnt="6"/>
      <dgm:spPr/>
      <dgm:t>
        <a:bodyPr/>
        <a:lstStyle/>
        <a:p>
          <a:endParaRPr lang="zh-CN" altLang="en-US"/>
        </a:p>
      </dgm:t>
    </dgm:pt>
    <dgm:pt modelId="{597A3C3C-971B-4685-B9E8-EAA460196BA9}" type="pres">
      <dgm:prSet presAssocID="{53C0D71F-89EB-451B-BDA0-8A073C843CA3}" presName="descendantArrow" presStyleCnt="0"/>
      <dgm:spPr/>
    </dgm:pt>
    <dgm:pt modelId="{605F4558-7AB3-4916-A568-B900000F76DF}" type="pres">
      <dgm:prSet presAssocID="{FFC0DA34-CC0D-4EF2-9DD0-483D0841DF3D}" presName="childTextArrow" presStyleLbl="fgAccFollowNode1" presStyleIdx="6" presStyleCnt="12">
        <dgm:presLayoutVars>
          <dgm:bulletEnabled val="1"/>
        </dgm:presLayoutVars>
      </dgm:prSet>
      <dgm:spPr/>
      <dgm:t>
        <a:bodyPr/>
        <a:lstStyle/>
        <a:p>
          <a:endParaRPr lang="zh-CN" altLang="en-US"/>
        </a:p>
      </dgm:t>
    </dgm:pt>
    <dgm:pt modelId="{DAA67A64-565C-4714-8AB7-21DB2EDF3F74}" type="pres">
      <dgm:prSet presAssocID="{2A864F61-29E1-4B77-980F-1BC62BD82FAF}" presName="childTextArrow" presStyleLbl="fgAccFollowNode1" presStyleIdx="7" presStyleCnt="12">
        <dgm:presLayoutVars>
          <dgm:bulletEnabled val="1"/>
        </dgm:presLayoutVars>
      </dgm:prSet>
      <dgm:spPr/>
      <dgm:t>
        <a:bodyPr/>
        <a:lstStyle/>
        <a:p>
          <a:endParaRPr lang="zh-CN" altLang="en-US"/>
        </a:p>
      </dgm:t>
    </dgm:pt>
    <dgm:pt modelId="{AF0C6186-0901-47D9-BE4E-B1779815B41F}" type="pres">
      <dgm:prSet presAssocID="{39CC693E-DFDB-43B2-AC01-60C79D5708E3}" presName="childTextArrow" presStyleLbl="fgAccFollowNode1" presStyleIdx="8" presStyleCnt="12">
        <dgm:presLayoutVars>
          <dgm:bulletEnabled val="1"/>
        </dgm:presLayoutVars>
      </dgm:prSet>
      <dgm:spPr/>
      <dgm:t>
        <a:bodyPr/>
        <a:lstStyle/>
        <a:p>
          <a:endParaRPr lang="zh-CN" altLang="en-US"/>
        </a:p>
      </dgm:t>
    </dgm:pt>
    <dgm:pt modelId="{E728858D-390C-47A1-B0B9-7E11C80CB57A}" type="pres">
      <dgm:prSet presAssocID="{6C691889-4A81-4FB1-B3A1-76005D19E9ED}" presName="sp" presStyleCnt="0"/>
      <dgm:spPr/>
    </dgm:pt>
    <dgm:pt modelId="{E0D71601-212F-42D0-B6F5-F00E5361C4D9}" type="pres">
      <dgm:prSet presAssocID="{BE503C29-3FC1-447F-AE32-5B4B6362CC37}" presName="arrowAndChildren" presStyleCnt="0"/>
      <dgm:spPr/>
    </dgm:pt>
    <dgm:pt modelId="{274E59D2-1C67-4B50-BFD1-8B110631D540}" type="pres">
      <dgm:prSet presAssocID="{BE503C29-3FC1-447F-AE32-5B4B6362CC37}" presName="parentTextArrow" presStyleLbl="node1" presStyleIdx="4" presStyleCnt="6"/>
      <dgm:spPr/>
      <dgm:t>
        <a:bodyPr/>
        <a:lstStyle/>
        <a:p>
          <a:endParaRPr lang="zh-CN" altLang="en-US"/>
        </a:p>
      </dgm:t>
    </dgm:pt>
    <dgm:pt modelId="{4FB2C1B1-8389-43AF-9F92-4EF838F0D404}" type="pres">
      <dgm:prSet presAssocID="{BE503C29-3FC1-447F-AE32-5B4B6362CC37}" presName="arrow" presStyleLbl="node1" presStyleIdx="5" presStyleCnt="6"/>
      <dgm:spPr/>
      <dgm:t>
        <a:bodyPr/>
        <a:lstStyle/>
        <a:p>
          <a:endParaRPr lang="zh-CN" altLang="en-US"/>
        </a:p>
      </dgm:t>
    </dgm:pt>
    <dgm:pt modelId="{3237D986-20FF-4470-BF32-DBC892BA0093}" type="pres">
      <dgm:prSet presAssocID="{BE503C29-3FC1-447F-AE32-5B4B6362CC37}" presName="descendantArrow" presStyleCnt="0"/>
      <dgm:spPr/>
    </dgm:pt>
    <dgm:pt modelId="{4F58113B-5A06-4763-A687-00AF77F874A8}" type="pres">
      <dgm:prSet presAssocID="{F2BDA772-E4C6-4486-AAF0-FD5FA4982B9A}" presName="childTextArrow" presStyleLbl="fgAccFollowNode1" presStyleIdx="9" presStyleCnt="12">
        <dgm:presLayoutVars>
          <dgm:bulletEnabled val="1"/>
        </dgm:presLayoutVars>
      </dgm:prSet>
      <dgm:spPr/>
      <dgm:t>
        <a:bodyPr/>
        <a:lstStyle/>
        <a:p>
          <a:endParaRPr lang="zh-CN" altLang="en-US"/>
        </a:p>
      </dgm:t>
    </dgm:pt>
    <dgm:pt modelId="{EC10E328-B0C1-4307-8D29-75ABD3CAFCE4}" type="pres">
      <dgm:prSet presAssocID="{12406373-B1E9-4071-84BB-FDDEEE21B56A}" presName="childTextArrow" presStyleLbl="fgAccFollowNode1" presStyleIdx="10" presStyleCnt="12">
        <dgm:presLayoutVars>
          <dgm:bulletEnabled val="1"/>
        </dgm:presLayoutVars>
      </dgm:prSet>
      <dgm:spPr/>
      <dgm:t>
        <a:bodyPr/>
        <a:lstStyle/>
        <a:p>
          <a:endParaRPr lang="zh-CN" altLang="en-US"/>
        </a:p>
      </dgm:t>
    </dgm:pt>
    <dgm:pt modelId="{C33AC68B-25F0-49B7-94CD-E111AC1EDB18}" type="pres">
      <dgm:prSet presAssocID="{615C8354-CF1E-4326-864C-DD057A9062B6}" presName="childTextArrow" presStyleLbl="fgAccFollowNode1" presStyleIdx="11" presStyleCnt="12">
        <dgm:presLayoutVars>
          <dgm:bulletEnabled val="1"/>
        </dgm:presLayoutVars>
      </dgm:prSet>
      <dgm:spPr/>
      <dgm:t>
        <a:bodyPr/>
        <a:lstStyle/>
        <a:p>
          <a:endParaRPr lang="zh-CN" altLang="en-US"/>
        </a:p>
      </dgm:t>
    </dgm:pt>
  </dgm:ptLst>
  <dgm:cxnLst>
    <dgm:cxn modelId="{C805F2FC-82B7-420A-9175-A645D6078144}" srcId="{BE503C29-3FC1-447F-AE32-5B4B6362CC37}" destId="{615C8354-CF1E-4326-864C-DD057A9062B6}" srcOrd="2" destOrd="0" parTransId="{DB737D8B-5C21-4428-B5C1-7D262A158ADB}" sibTransId="{7936A62C-49A6-49B4-BB02-8756B467A055}"/>
    <dgm:cxn modelId="{B17E6F9B-03DD-4194-844E-A303B2BC1F42}" srcId="{EA6B9E06-DDEB-42CD-B93C-136890501B4D}" destId="{53C0D71F-89EB-451B-BDA0-8A073C843CA3}" srcOrd="1" destOrd="0" parTransId="{FB637226-AA27-43D4-8414-EB26CAC9912B}" sibTransId="{B3022E03-9F4B-442B-9A87-2192B44A2ABC}"/>
    <dgm:cxn modelId="{48A507A4-BF42-45B4-ACF7-D357BADF14D0}" type="presOf" srcId="{615C8354-CF1E-4326-864C-DD057A9062B6}" destId="{C33AC68B-25F0-49B7-94CD-E111AC1EDB18}" srcOrd="0" destOrd="0" presId="urn:microsoft.com/office/officeart/2005/8/layout/process4"/>
    <dgm:cxn modelId="{11AA0322-8ED0-4B8A-A522-B6949EB652B9}" type="presOf" srcId="{DD528EB3-070B-494D-A9E6-F0A180F4DAE1}" destId="{941514FD-8A87-4420-805D-0650376F758E}" srcOrd="0" destOrd="0" presId="urn:microsoft.com/office/officeart/2005/8/layout/process4"/>
    <dgm:cxn modelId="{5E2AC2CA-EBB8-405A-BEF0-6D8FC5B9823F}" type="presOf" srcId="{53C0D71F-89EB-451B-BDA0-8A073C843CA3}" destId="{5BA00A4E-F729-4696-874E-76D1EECAE5C4}" srcOrd="1" destOrd="0" presId="urn:microsoft.com/office/officeart/2005/8/layout/process4"/>
    <dgm:cxn modelId="{28E3B3E0-E49C-490D-A9D3-19ACBDD39C5F}" type="presOf" srcId="{FA4053A0-4C4B-4DA5-8387-FAB9D67F40EE}" destId="{963D438B-B9E4-481C-9AA5-F4A717E4E598}" srcOrd="0" destOrd="0" presId="urn:microsoft.com/office/officeart/2005/8/layout/process4"/>
    <dgm:cxn modelId="{B8B553CE-9CD5-4326-833C-35D0D46BE838}" type="presOf" srcId="{1720CF82-0B58-46B1-AA8A-0D8A08078DC8}" destId="{19C82F90-FA10-49C1-8542-BBF6D179A068}" srcOrd="0" destOrd="0" presId="urn:microsoft.com/office/officeart/2005/8/layout/process4"/>
    <dgm:cxn modelId="{4233EAFE-EC77-40CE-9DD9-2640639C208C}" srcId="{53C0D71F-89EB-451B-BDA0-8A073C843CA3}" destId="{2A864F61-29E1-4B77-980F-1BC62BD82FAF}" srcOrd="1" destOrd="0" parTransId="{357D9253-74BF-4A3D-8352-10B8A81F279D}" sibTransId="{129E3EE6-F18D-49B9-9489-F4701B99DA53}"/>
    <dgm:cxn modelId="{99AC943C-1525-4FD8-8040-2FB8635B5181}" srcId="{EA6B9E06-DDEB-42CD-B93C-136890501B4D}" destId="{FA4053A0-4C4B-4DA5-8387-FAB9D67F40EE}" srcOrd="3" destOrd="0" parTransId="{5A6B19EA-0B27-45AB-BAE1-386CC1187D0C}" sibTransId="{327B67D9-C2A3-4241-A750-91F0118E5064}"/>
    <dgm:cxn modelId="{205B4C66-3D8C-4646-8BD8-9D2642FEBC2A}" srcId="{BE503C29-3FC1-447F-AE32-5B4B6362CC37}" destId="{F2BDA772-E4C6-4486-AAF0-FD5FA4982B9A}" srcOrd="0" destOrd="0" parTransId="{088554B5-8F85-4078-B0A1-11633BA2C953}" sibTransId="{A4BDA796-D506-42E5-BF59-E13337F280FD}"/>
    <dgm:cxn modelId="{B67A6746-06FE-438D-B438-10E4F37EBA22}" srcId="{FA4053A0-4C4B-4DA5-8387-FAB9D67F40EE}" destId="{DD528EB3-070B-494D-A9E6-F0A180F4DAE1}" srcOrd="3" destOrd="0" parTransId="{800C8DFE-2453-4E55-B352-9100CB1F7437}" sibTransId="{2220C090-1C1C-4086-9AC6-8EF230178E84}"/>
    <dgm:cxn modelId="{E8982D8B-3DB2-4201-B08B-DFADB6BD31C5}" type="presOf" srcId="{B39537D9-F0E4-4A5B-BBA7-8DBE06AAD62F}" destId="{ECBC14E5-D373-4512-9048-1C3C36B42B3C}" srcOrd="0" destOrd="0" presId="urn:microsoft.com/office/officeart/2005/8/layout/process4"/>
    <dgm:cxn modelId="{DFB6380B-FBA9-407C-BF6C-69703FCA5649}" srcId="{19569AC0-4A84-40E6-8968-A53CAE67721A}" destId="{B39537D9-F0E4-4A5B-BBA7-8DBE06AAD62F}" srcOrd="0" destOrd="0" parTransId="{892ACB25-0419-45C4-82CC-8194854D796F}" sibTransId="{683A2984-9A39-44CD-9700-5181C65056E0}"/>
    <dgm:cxn modelId="{90225651-D85F-456E-B272-7BB570847F77}" type="presOf" srcId="{2A864F61-29E1-4B77-980F-1BC62BD82FAF}" destId="{DAA67A64-565C-4714-8AB7-21DB2EDF3F74}" srcOrd="0" destOrd="0" presId="urn:microsoft.com/office/officeart/2005/8/layout/process4"/>
    <dgm:cxn modelId="{A62A866A-BEFE-4C85-BB9A-F1ACF6588374}" srcId="{FA4053A0-4C4B-4DA5-8387-FAB9D67F40EE}" destId="{9615EAF4-B722-47E4-9D4E-2626690C537C}" srcOrd="0" destOrd="0" parTransId="{4E9251B5-392D-4477-836F-37D989928047}" sibTransId="{8D080779-61BF-421F-800A-32523C09C788}"/>
    <dgm:cxn modelId="{08D81E1A-0BDC-46A3-B42B-5FA5A7FF96A0}" type="presOf" srcId="{19569AC0-4A84-40E6-8968-A53CAE67721A}" destId="{E6DC6688-A4AD-4111-8F04-BFC6106CB688}" srcOrd="0" destOrd="0" presId="urn:microsoft.com/office/officeart/2005/8/layout/process4"/>
    <dgm:cxn modelId="{2957C848-1D3C-4036-8560-C66296D6DC29}" srcId="{53C0D71F-89EB-451B-BDA0-8A073C843CA3}" destId="{39CC693E-DFDB-43B2-AC01-60C79D5708E3}" srcOrd="2" destOrd="0" parTransId="{C0ED127E-D8D9-4679-8050-ECF061FC5133}" sibTransId="{B970C78B-5E3D-43E7-B2E2-8E25BF761E9A}"/>
    <dgm:cxn modelId="{47C20348-84EC-433E-A2B1-C7BB496AB4AC}" srcId="{EA6B9E06-DDEB-42CD-B93C-136890501B4D}" destId="{989C31A3-A8F1-4878-BAA7-EDE39DB26C74}" srcOrd="5" destOrd="0" parTransId="{01DF08BE-F642-44B6-B8E7-3ECC84C354BD}" sibTransId="{AD6C1DF5-2416-417A-B52A-6494E89B9EBF}"/>
    <dgm:cxn modelId="{A29603B6-C49C-4038-B3A1-C07B03BFB965}" type="presOf" srcId="{FA4053A0-4C4B-4DA5-8387-FAB9D67F40EE}" destId="{84520399-A26B-47C3-ABAB-9D8D1335620B}" srcOrd="1" destOrd="0" presId="urn:microsoft.com/office/officeart/2005/8/layout/process4"/>
    <dgm:cxn modelId="{749FDC75-894C-4C68-AA88-459DB0888FAC}" type="presOf" srcId="{BE503C29-3FC1-447F-AE32-5B4B6362CC37}" destId="{4FB2C1B1-8389-43AF-9F92-4EF838F0D404}" srcOrd="1" destOrd="0" presId="urn:microsoft.com/office/officeart/2005/8/layout/process4"/>
    <dgm:cxn modelId="{D5016334-67F3-4E46-9523-9E59CF936B2C}" type="presOf" srcId="{12406373-B1E9-4071-84BB-FDDEEE21B56A}" destId="{EC10E328-B0C1-4307-8D29-75ABD3CAFCE4}" srcOrd="0" destOrd="0" presId="urn:microsoft.com/office/officeart/2005/8/layout/process4"/>
    <dgm:cxn modelId="{AC4DCCF4-69E1-4719-A85D-CB1A81BD28FB}" srcId="{FA4053A0-4C4B-4DA5-8387-FAB9D67F40EE}" destId="{1720CF82-0B58-46B1-AA8A-0D8A08078DC8}" srcOrd="2" destOrd="0" parTransId="{C097BF8A-5CF6-4042-9815-7C99CF602137}" sibTransId="{C2399066-10D2-4B60-A45F-F43B839E86DC}"/>
    <dgm:cxn modelId="{4B54EB41-5CFB-4736-9A4C-7381692CA824}" type="presOf" srcId="{989C31A3-A8F1-4878-BAA7-EDE39DB26C74}" destId="{1398FB23-D7F9-4BBC-9D52-5770A8261E97}" srcOrd="0" destOrd="0" presId="urn:microsoft.com/office/officeart/2005/8/layout/process4"/>
    <dgm:cxn modelId="{EE7D8334-925C-45C7-B704-CDA2267E25A7}" srcId="{FA4053A0-4C4B-4DA5-8387-FAB9D67F40EE}" destId="{9532602E-417E-44E1-9E72-AB783C7E253F}" srcOrd="1" destOrd="0" parTransId="{BE089D08-657A-4832-B460-18B754CF33F6}" sibTransId="{4C59499E-2ECD-4FB6-A852-00C3A7B0731F}"/>
    <dgm:cxn modelId="{9C23B591-06C3-4EA4-AB8D-AAA8DC6C728E}" type="presOf" srcId="{53C0D71F-89EB-451B-BDA0-8A073C843CA3}" destId="{1332364B-1114-4ACA-9E5C-3173D7287527}" srcOrd="0" destOrd="0" presId="urn:microsoft.com/office/officeart/2005/8/layout/process4"/>
    <dgm:cxn modelId="{9989DE6B-D6BD-4FFC-94ED-584F9C2BA98B}" type="presOf" srcId="{B0E06F6F-9587-48A7-86E0-1933AA1F99F1}" destId="{D05C8210-ADC7-4889-95B4-5CAD1FF678C7}" srcOrd="0" destOrd="0" presId="urn:microsoft.com/office/officeart/2005/8/layout/process4"/>
    <dgm:cxn modelId="{DA2DA3E5-77FF-467D-BCC4-6702B6405525}" srcId="{FFC2FBCE-FE7C-4F92-95B5-93119840ABA5}" destId="{B0E06F6F-9587-48A7-86E0-1933AA1F99F1}" srcOrd="0" destOrd="0" parTransId="{879747C8-87B9-4832-9584-236231F7ECDF}" sibTransId="{17DDF1FD-FC30-4F7C-8548-B3E9636C5870}"/>
    <dgm:cxn modelId="{F082F401-9641-406F-87A0-2D512BC58527}" type="presOf" srcId="{9532602E-417E-44E1-9E72-AB783C7E253F}" destId="{DAF5147C-A677-4B0E-A775-F3CD3CA0495C}" srcOrd="0" destOrd="0" presId="urn:microsoft.com/office/officeart/2005/8/layout/process4"/>
    <dgm:cxn modelId="{03A73E63-FBA9-42B9-9B36-57FBABB37878}" type="presOf" srcId="{19569AC0-4A84-40E6-8968-A53CAE67721A}" destId="{02ED694C-E8B6-43DD-8E04-F1975245E549}" srcOrd="1" destOrd="0" presId="urn:microsoft.com/office/officeart/2005/8/layout/process4"/>
    <dgm:cxn modelId="{A89AB551-05EE-4FBC-9DA4-8A464A722096}" srcId="{BE503C29-3FC1-447F-AE32-5B4B6362CC37}" destId="{12406373-B1E9-4071-84BB-FDDEEE21B56A}" srcOrd="1" destOrd="0" parTransId="{2BFCF303-1383-40C3-BAA1-FDBF2DF4DC51}" sibTransId="{E966C702-F76C-444F-8B2E-A7E15AD28BF1}"/>
    <dgm:cxn modelId="{1B2C4C2C-2E82-4389-AEEC-60F5B749B868}" type="presOf" srcId="{9615EAF4-B722-47E4-9D4E-2626690C537C}" destId="{1858C548-A9DD-4CAC-AA1B-85A2C3DC94D6}" srcOrd="0" destOrd="0" presId="urn:microsoft.com/office/officeart/2005/8/layout/process4"/>
    <dgm:cxn modelId="{A15B35A3-FBC4-4530-8596-8640CDFF0A07}" type="presOf" srcId="{39CC693E-DFDB-43B2-AC01-60C79D5708E3}" destId="{AF0C6186-0901-47D9-BE4E-B1779815B41F}" srcOrd="0" destOrd="0" presId="urn:microsoft.com/office/officeart/2005/8/layout/process4"/>
    <dgm:cxn modelId="{6BBF0C1A-73D1-46E0-AB8A-5700225FA5E0}" type="presOf" srcId="{F2BDA772-E4C6-4486-AAF0-FD5FA4982B9A}" destId="{4F58113B-5A06-4763-A687-00AF77F874A8}" srcOrd="0" destOrd="0" presId="urn:microsoft.com/office/officeart/2005/8/layout/process4"/>
    <dgm:cxn modelId="{B5C56714-DFA2-46D4-B03B-47A20B5167E7}" srcId="{EA6B9E06-DDEB-42CD-B93C-136890501B4D}" destId="{BE503C29-3FC1-447F-AE32-5B4B6362CC37}" srcOrd="0" destOrd="0" parTransId="{5C7DB1C9-6979-4296-AE29-E1BFC666E3A0}" sibTransId="{6C691889-4A81-4FB1-B3A1-76005D19E9ED}"/>
    <dgm:cxn modelId="{39B5E535-C7A2-46E3-852A-C231E9906D64}" type="presOf" srcId="{FFC2FBCE-FE7C-4F92-95B5-93119840ABA5}" destId="{63E7B012-066D-446E-A420-C38542AA1059}" srcOrd="0" destOrd="0" presId="urn:microsoft.com/office/officeart/2005/8/layout/process4"/>
    <dgm:cxn modelId="{BC6AA1BE-246F-48A6-8C10-75499CFBC8B9}" type="presOf" srcId="{FFC0DA34-CC0D-4EF2-9DD0-483D0841DF3D}" destId="{605F4558-7AB3-4916-A568-B900000F76DF}" srcOrd="0" destOrd="0" presId="urn:microsoft.com/office/officeart/2005/8/layout/process4"/>
    <dgm:cxn modelId="{0B588161-98A9-47CE-B980-F69E8CAA2784}" srcId="{EA6B9E06-DDEB-42CD-B93C-136890501B4D}" destId="{FFC2FBCE-FE7C-4F92-95B5-93119840ABA5}" srcOrd="4" destOrd="0" parTransId="{61E3FB58-CEB9-4F38-A172-D49C4FC247F9}" sibTransId="{12AD2611-9A27-4FA8-9880-22ED9CA11AFE}"/>
    <dgm:cxn modelId="{C79FFFB1-2334-45D8-9DF6-F246C3F3861D}" type="presOf" srcId="{EA6B9E06-DDEB-42CD-B93C-136890501B4D}" destId="{5AF4D825-33E0-44E4-BD35-86E548265FEA}" srcOrd="0" destOrd="0" presId="urn:microsoft.com/office/officeart/2005/8/layout/process4"/>
    <dgm:cxn modelId="{96061F76-7503-47A7-A00D-4E7D3F6E65DE}" type="presOf" srcId="{FFC2FBCE-FE7C-4F92-95B5-93119840ABA5}" destId="{230BAC11-77A4-466D-B601-31C94095B1BF}" srcOrd="1" destOrd="0" presId="urn:microsoft.com/office/officeart/2005/8/layout/process4"/>
    <dgm:cxn modelId="{BE11A4E5-F00F-4F4D-AE17-9613516946B6}" srcId="{EA6B9E06-DDEB-42CD-B93C-136890501B4D}" destId="{19569AC0-4A84-40E6-8968-A53CAE67721A}" srcOrd="2" destOrd="0" parTransId="{9E90E647-F0F9-4208-B934-B65335ED82D5}" sibTransId="{F3D46A1F-212B-4079-A72F-E806223C421B}"/>
    <dgm:cxn modelId="{5BF44FD2-648E-409E-B166-36973E4EC8BF}" srcId="{53C0D71F-89EB-451B-BDA0-8A073C843CA3}" destId="{FFC0DA34-CC0D-4EF2-9DD0-483D0841DF3D}" srcOrd="0" destOrd="0" parTransId="{F1BCD5AB-9D38-4671-A60E-696DB445980B}" sibTransId="{D9853A79-68DF-498F-AA3E-C5719AEE7866}"/>
    <dgm:cxn modelId="{609FCBA6-EBA9-4EC3-829A-92222A4ED5FE}" type="presOf" srcId="{BE503C29-3FC1-447F-AE32-5B4B6362CC37}" destId="{274E59D2-1C67-4B50-BFD1-8B110631D540}" srcOrd="0" destOrd="0" presId="urn:microsoft.com/office/officeart/2005/8/layout/process4"/>
    <dgm:cxn modelId="{84420147-7E46-412F-9429-02710FEB7EAD}" type="presParOf" srcId="{5AF4D825-33E0-44E4-BD35-86E548265FEA}" destId="{632308B9-BB76-4A56-90DC-01F7A8220E27}" srcOrd="0" destOrd="0" presId="urn:microsoft.com/office/officeart/2005/8/layout/process4"/>
    <dgm:cxn modelId="{A87CD4EE-EBC5-4B49-B4FE-C5A3745D8782}" type="presParOf" srcId="{632308B9-BB76-4A56-90DC-01F7A8220E27}" destId="{1398FB23-D7F9-4BBC-9D52-5770A8261E97}" srcOrd="0" destOrd="0" presId="urn:microsoft.com/office/officeart/2005/8/layout/process4"/>
    <dgm:cxn modelId="{9F43B7E0-05F1-4157-A566-746B49B138C7}" type="presParOf" srcId="{5AF4D825-33E0-44E4-BD35-86E548265FEA}" destId="{053EE5C4-3AAC-4EB2-9248-05EC2477C895}" srcOrd="1" destOrd="0" presId="urn:microsoft.com/office/officeart/2005/8/layout/process4"/>
    <dgm:cxn modelId="{82EACF3C-65FB-4B2D-BE77-5271E101392C}" type="presParOf" srcId="{5AF4D825-33E0-44E4-BD35-86E548265FEA}" destId="{16885393-84A1-4858-B326-54477DD4F868}" srcOrd="2" destOrd="0" presId="urn:microsoft.com/office/officeart/2005/8/layout/process4"/>
    <dgm:cxn modelId="{1E45A5A1-260F-4275-96B3-F5D9D98B64B6}" type="presParOf" srcId="{16885393-84A1-4858-B326-54477DD4F868}" destId="{63E7B012-066D-446E-A420-C38542AA1059}" srcOrd="0" destOrd="0" presId="urn:microsoft.com/office/officeart/2005/8/layout/process4"/>
    <dgm:cxn modelId="{E6CF2F79-F477-4B53-82BA-0EFD91EAAAC6}" type="presParOf" srcId="{16885393-84A1-4858-B326-54477DD4F868}" destId="{230BAC11-77A4-466D-B601-31C94095B1BF}" srcOrd="1" destOrd="0" presId="urn:microsoft.com/office/officeart/2005/8/layout/process4"/>
    <dgm:cxn modelId="{27574E5A-FAD4-4009-9E2F-A4918CFDC9F3}" type="presParOf" srcId="{16885393-84A1-4858-B326-54477DD4F868}" destId="{D371F38C-899A-4D60-8BDE-F8C1AEF81659}" srcOrd="2" destOrd="0" presId="urn:microsoft.com/office/officeart/2005/8/layout/process4"/>
    <dgm:cxn modelId="{E5DB914D-C3DB-473E-95F4-80FDB3326A6D}" type="presParOf" srcId="{D371F38C-899A-4D60-8BDE-F8C1AEF81659}" destId="{D05C8210-ADC7-4889-95B4-5CAD1FF678C7}" srcOrd="0" destOrd="0" presId="urn:microsoft.com/office/officeart/2005/8/layout/process4"/>
    <dgm:cxn modelId="{74CD9CBF-8872-4F07-BCBF-98934B8C5B03}" type="presParOf" srcId="{5AF4D825-33E0-44E4-BD35-86E548265FEA}" destId="{8C729DBA-368B-4631-835C-B53C3DEBCE42}" srcOrd="3" destOrd="0" presId="urn:microsoft.com/office/officeart/2005/8/layout/process4"/>
    <dgm:cxn modelId="{BAA6328E-CB04-44D9-B6D2-AD6B5B95CFA5}" type="presParOf" srcId="{5AF4D825-33E0-44E4-BD35-86E548265FEA}" destId="{C1C6650C-E94A-4533-A439-E81DFA08F100}" srcOrd="4" destOrd="0" presId="urn:microsoft.com/office/officeart/2005/8/layout/process4"/>
    <dgm:cxn modelId="{0AC19574-B3D0-4057-8F5A-DB0B9EAB805D}" type="presParOf" srcId="{C1C6650C-E94A-4533-A439-E81DFA08F100}" destId="{963D438B-B9E4-481C-9AA5-F4A717E4E598}" srcOrd="0" destOrd="0" presId="urn:microsoft.com/office/officeart/2005/8/layout/process4"/>
    <dgm:cxn modelId="{1C2B1790-4A1B-4C32-9165-9B8B172169C0}" type="presParOf" srcId="{C1C6650C-E94A-4533-A439-E81DFA08F100}" destId="{84520399-A26B-47C3-ABAB-9D8D1335620B}" srcOrd="1" destOrd="0" presId="urn:microsoft.com/office/officeart/2005/8/layout/process4"/>
    <dgm:cxn modelId="{1EE3DCA4-8303-49CE-982A-8F77544261BE}" type="presParOf" srcId="{C1C6650C-E94A-4533-A439-E81DFA08F100}" destId="{94EF29F4-9510-4A02-9AA9-D492DD5AE249}" srcOrd="2" destOrd="0" presId="urn:microsoft.com/office/officeart/2005/8/layout/process4"/>
    <dgm:cxn modelId="{92B24FB8-37AB-41F5-BB41-77E716BC0EDC}" type="presParOf" srcId="{94EF29F4-9510-4A02-9AA9-D492DD5AE249}" destId="{1858C548-A9DD-4CAC-AA1B-85A2C3DC94D6}" srcOrd="0" destOrd="0" presId="urn:microsoft.com/office/officeart/2005/8/layout/process4"/>
    <dgm:cxn modelId="{8C1F553F-B783-41B1-9CF7-CBF503CB9B3B}" type="presParOf" srcId="{94EF29F4-9510-4A02-9AA9-D492DD5AE249}" destId="{DAF5147C-A677-4B0E-A775-F3CD3CA0495C}" srcOrd="1" destOrd="0" presId="urn:microsoft.com/office/officeart/2005/8/layout/process4"/>
    <dgm:cxn modelId="{4D42447A-49A5-4ACC-A2F5-C885A0985F30}" type="presParOf" srcId="{94EF29F4-9510-4A02-9AA9-D492DD5AE249}" destId="{19C82F90-FA10-49C1-8542-BBF6D179A068}" srcOrd="2" destOrd="0" presId="urn:microsoft.com/office/officeart/2005/8/layout/process4"/>
    <dgm:cxn modelId="{B324A8A9-E928-44C2-8F04-A6E26A8DA06F}" type="presParOf" srcId="{94EF29F4-9510-4A02-9AA9-D492DD5AE249}" destId="{941514FD-8A87-4420-805D-0650376F758E}" srcOrd="3" destOrd="0" presId="urn:microsoft.com/office/officeart/2005/8/layout/process4"/>
    <dgm:cxn modelId="{3B6F2894-C83E-4E62-9115-CA6508A8F51A}" type="presParOf" srcId="{5AF4D825-33E0-44E4-BD35-86E548265FEA}" destId="{50E5F836-362A-4667-96ED-414E5DDBEF72}" srcOrd="5" destOrd="0" presId="urn:microsoft.com/office/officeart/2005/8/layout/process4"/>
    <dgm:cxn modelId="{EF7D0B1F-17A9-49D3-98E3-72AA96A5BBBB}" type="presParOf" srcId="{5AF4D825-33E0-44E4-BD35-86E548265FEA}" destId="{2CDC10AE-3DED-4397-A1FD-E00BBAE7009A}" srcOrd="6" destOrd="0" presId="urn:microsoft.com/office/officeart/2005/8/layout/process4"/>
    <dgm:cxn modelId="{265FF421-2930-4CDE-A58B-86D7B73012E1}" type="presParOf" srcId="{2CDC10AE-3DED-4397-A1FD-E00BBAE7009A}" destId="{E6DC6688-A4AD-4111-8F04-BFC6106CB688}" srcOrd="0" destOrd="0" presId="urn:microsoft.com/office/officeart/2005/8/layout/process4"/>
    <dgm:cxn modelId="{56DCB843-F11C-4BF0-B449-36F445739A09}" type="presParOf" srcId="{2CDC10AE-3DED-4397-A1FD-E00BBAE7009A}" destId="{02ED694C-E8B6-43DD-8E04-F1975245E549}" srcOrd="1" destOrd="0" presId="urn:microsoft.com/office/officeart/2005/8/layout/process4"/>
    <dgm:cxn modelId="{9A7484CC-DC01-427E-8092-2501C6AB07EA}" type="presParOf" srcId="{2CDC10AE-3DED-4397-A1FD-E00BBAE7009A}" destId="{CEB603E3-BED5-4594-9AC9-E0FB69E8E0C5}" srcOrd="2" destOrd="0" presId="urn:microsoft.com/office/officeart/2005/8/layout/process4"/>
    <dgm:cxn modelId="{3856A56A-BC9D-4E78-AF8A-9E02D81DD665}" type="presParOf" srcId="{CEB603E3-BED5-4594-9AC9-E0FB69E8E0C5}" destId="{ECBC14E5-D373-4512-9048-1C3C36B42B3C}" srcOrd="0" destOrd="0" presId="urn:microsoft.com/office/officeart/2005/8/layout/process4"/>
    <dgm:cxn modelId="{9E36504F-7120-47D7-A0D8-CD09575EA756}" type="presParOf" srcId="{5AF4D825-33E0-44E4-BD35-86E548265FEA}" destId="{AE5072A4-EA72-42AB-82B4-5003A66960A9}" srcOrd="7" destOrd="0" presId="urn:microsoft.com/office/officeart/2005/8/layout/process4"/>
    <dgm:cxn modelId="{8887F5D1-CFF0-4E9C-A70F-B5BA9CDD8373}" type="presParOf" srcId="{5AF4D825-33E0-44E4-BD35-86E548265FEA}" destId="{4601B21F-A35F-4D3F-848F-ACBABE6AA320}" srcOrd="8" destOrd="0" presId="urn:microsoft.com/office/officeart/2005/8/layout/process4"/>
    <dgm:cxn modelId="{E1B395FC-A1A6-4686-8A3C-78388DC9A0FD}" type="presParOf" srcId="{4601B21F-A35F-4D3F-848F-ACBABE6AA320}" destId="{1332364B-1114-4ACA-9E5C-3173D7287527}" srcOrd="0" destOrd="0" presId="urn:microsoft.com/office/officeart/2005/8/layout/process4"/>
    <dgm:cxn modelId="{96AAE6A0-CAB3-474D-A535-93240B300801}" type="presParOf" srcId="{4601B21F-A35F-4D3F-848F-ACBABE6AA320}" destId="{5BA00A4E-F729-4696-874E-76D1EECAE5C4}" srcOrd="1" destOrd="0" presId="urn:microsoft.com/office/officeart/2005/8/layout/process4"/>
    <dgm:cxn modelId="{412C5C8D-CC1F-4FAB-B9CA-6DFBA4CA1536}" type="presParOf" srcId="{4601B21F-A35F-4D3F-848F-ACBABE6AA320}" destId="{597A3C3C-971B-4685-B9E8-EAA460196BA9}" srcOrd="2" destOrd="0" presId="urn:microsoft.com/office/officeart/2005/8/layout/process4"/>
    <dgm:cxn modelId="{01A5984B-DE83-4CDD-BE2B-0B0F0240D33B}" type="presParOf" srcId="{597A3C3C-971B-4685-B9E8-EAA460196BA9}" destId="{605F4558-7AB3-4916-A568-B900000F76DF}" srcOrd="0" destOrd="0" presId="urn:microsoft.com/office/officeart/2005/8/layout/process4"/>
    <dgm:cxn modelId="{E193227A-935E-426D-A757-782F52F7ED04}" type="presParOf" srcId="{597A3C3C-971B-4685-B9E8-EAA460196BA9}" destId="{DAA67A64-565C-4714-8AB7-21DB2EDF3F74}" srcOrd="1" destOrd="0" presId="urn:microsoft.com/office/officeart/2005/8/layout/process4"/>
    <dgm:cxn modelId="{98A302CF-E44C-4642-9B06-8B9A315DE98A}" type="presParOf" srcId="{597A3C3C-971B-4685-B9E8-EAA460196BA9}" destId="{AF0C6186-0901-47D9-BE4E-B1779815B41F}" srcOrd="2" destOrd="0" presId="urn:microsoft.com/office/officeart/2005/8/layout/process4"/>
    <dgm:cxn modelId="{D4726E95-DD5F-4855-A9C7-9CC97778E02E}" type="presParOf" srcId="{5AF4D825-33E0-44E4-BD35-86E548265FEA}" destId="{E728858D-390C-47A1-B0B9-7E11C80CB57A}" srcOrd="9" destOrd="0" presId="urn:microsoft.com/office/officeart/2005/8/layout/process4"/>
    <dgm:cxn modelId="{56F382A5-BF14-4BA0-9E66-41544084A3D1}" type="presParOf" srcId="{5AF4D825-33E0-44E4-BD35-86E548265FEA}" destId="{E0D71601-212F-42D0-B6F5-F00E5361C4D9}" srcOrd="10" destOrd="0" presId="urn:microsoft.com/office/officeart/2005/8/layout/process4"/>
    <dgm:cxn modelId="{A19D44F1-CCAE-4AE8-989D-3C85E6B12F5E}" type="presParOf" srcId="{E0D71601-212F-42D0-B6F5-F00E5361C4D9}" destId="{274E59D2-1C67-4B50-BFD1-8B110631D540}" srcOrd="0" destOrd="0" presId="urn:microsoft.com/office/officeart/2005/8/layout/process4"/>
    <dgm:cxn modelId="{C6EC54AE-EF78-4DB6-A6FE-CFFEF1F08503}" type="presParOf" srcId="{E0D71601-212F-42D0-B6F5-F00E5361C4D9}" destId="{4FB2C1B1-8389-43AF-9F92-4EF838F0D404}" srcOrd="1" destOrd="0" presId="urn:microsoft.com/office/officeart/2005/8/layout/process4"/>
    <dgm:cxn modelId="{9B9E74D1-CEF2-43D9-9957-FD94B882CA9D}" type="presParOf" srcId="{E0D71601-212F-42D0-B6F5-F00E5361C4D9}" destId="{3237D986-20FF-4470-BF32-DBC892BA0093}" srcOrd="2" destOrd="0" presId="urn:microsoft.com/office/officeart/2005/8/layout/process4"/>
    <dgm:cxn modelId="{53CF4490-1595-46AA-B7F9-E305102E6E2E}" type="presParOf" srcId="{3237D986-20FF-4470-BF32-DBC892BA0093}" destId="{4F58113B-5A06-4763-A687-00AF77F874A8}" srcOrd="0" destOrd="0" presId="urn:microsoft.com/office/officeart/2005/8/layout/process4"/>
    <dgm:cxn modelId="{57ED55A4-F763-461B-B219-7AA09950316C}" type="presParOf" srcId="{3237D986-20FF-4470-BF32-DBC892BA0093}" destId="{EC10E328-B0C1-4307-8D29-75ABD3CAFCE4}" srcOrd="1" destOrd="0" presId="urn:microsoft.com/office/officeart/2005/8/layout/process4"/>
    <dgm:cxn modelId="{C1D1AC54-ABD8-4C09-998C-C26BC403C84A}" type="presParOf" srcId="{3237D986-20FF-4470-BF32-DBC892BA0093}" destId="{C33AC68B-25F0-49B7-94CD-E111AC1EDB1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517845-E3C4-4E03-A457-58C249AAFC54}" type="doc">
      <dgm:prSet loTypeId="urn:microsoft.com/office/officeart/2005/8/layout/list1" loCatId="list" qsTypeId="urn:microsoft.com/office/officeart/2005/8/quickstyle/3d1" qsCatId="3D" csTypeId="urn:microsoft.com/office/officeart/2005/8/colors/colorful5" csCatId="colorful"/>
      <dgm:spPr/>
      <dgm:t>
        <a:bodyPr/>
        <a:lstStyle/>
        <a:p>
          <a:endParaRPr lang="zh-CN" altLang="en-US"/>
        </a:p>
      </dgm:t>
    </dgm:pt>
    <dgm:pt modelId="{09740681-6F81-4F56-81AF-FB0D3AB7A2E5}">
      <dgm:prSet custT="1"/>
      <dgm:spPr/>
      <dgm:t>
        <a:bodyPr/>
        <a:lstStyle/>
        <a:p>
          <a:pPr rtl="0"/>
          <a:r>
            <a:rPr lang="zh-CN" altLang="en-US" sz="1600" b="1" dirty="0" smtClean="0">
              <a:solidFill>
                <a:schemeClr val="tx1"/>
              </a:solidFill>
            </a:rPr>
            <a:t>仿射变换</a:t>
          </a:r>
          <a:endParaRPr lang="zh-CN" altLang="en-US" sz="1600" b="1" dirty="0">
            <a:solidFill>
              <a:schemeClr val="tx1"/>
            </a:solidFill>
          </a:endParaRPr>
        </a:p>
      </dgm:t>
    </dgm:pt>
    <dgm:pt modelId="{2E9EF2DA-0C5C-4401-942E-2581D3A49091}" type="parTrans" cxnId="{A6AF03F6-2935-4FB3-9845-967CFFB1952D}">
      <dgm:prSet/>
      <dgm:spPr/>
      <dgm:t>
        <a:bodyPr/>
        <a:lstStyle/>
        <a:p>
          <a:endParaRPr lang="zh-CN" altLang="en-US">
            <a:solidFill>
              <a:schemeClr val="tx1"/>
            </a:solidFill>
          </a:endParaRPr>
        </a:p>
      </dgm:t>
    </dgm:pt>
    <dgm:pt modelId="{46674FD9-1800-49DE-B4D3-07727C60069D}" type="sibTrans" cxnId="{A6AF03F6-2935-4FB3-9845-967CFFB1952D}">
      <dgm:prSet/>
      <dgm:spPr/>
      <dgm:t>
        <a:bodyPr/>
        <a:lstStyle/>
        <a:p>
          <a:endParaRPr lang="zh-CN" altLang="en-US">
            <a:solidFill>
              <a:schemeClr val="tx1"/>
            </a:solidFill>
          </a:endParaRPr>
        </a:p>
      </dgm:t>
    </dgm:pt>
    <dgm:pt modelId="{328713B6-8346-481F-BE45-DB7EF2D7E05E}">
      <dgm:prSet/>
      <dgm:spPr/>
      <dgm:t>
        <a:bodyPr/>
        <a:lstStyle/>
        <a:p>
          <a:pPr rtl="0"/>
          <a:r>
            <a:rPr lang="zh-CN" dirty="0" smtClean="0">
              <a:solidFill>
                <a:schemeClr val="tx1"/>
              </a:solidFill>
            </a:rPr>
            <a:t>仿射变换可以不同程度地缩放、倾斜、旋转和平移数据。</a:t>
          </a:r>
          <a:endParaRPr lang="en-US" dirty="0">
            <a:solidFill>
              <a:schemeClr val="tx1"/>
            </a:solidFill>
          </a:endParaRPr>
        </a:p>
      </dgm:t>
    </dgm:pt>
    <dgm:pt modelId="{2DE2D0ED-4EB8-4FC2-B322-41CEB8A3781A}" type="parTrans" cxnId="{C3E8D740-238C-466A-B9CC-EFED31BBAF63}">
      <dgm:prSet/>
      <dgm:spPr/>
      <dgm:t>
        <a:bodyPr/>
        <a:lstStyle/>
        <a:p>
          <a:endParaRPr lang="zh-CN" altLang="en-US">
            <a:solidFill>
              <a:schemeClr val="tx1"/>
            </a:solidFill>
          </a:endParaRPr>
        </a:p>
      </dgm:t>
    </dgm:pt>
    <dgm:pt modelId="{C520DA86-4B5B-4F93-AF3B-D035B1DD6AD0}" type="sibTrans" cxnId="{C3E8D740-238C-466A-B9CC-EFED31BBAF63}">
      <dgm:prSet/>
      <dgm:spPr/>
      <dgm:t>
        <a:bodyPr/>
        <a:lstStyle/>
        <a:p>
          <a:endParaRPr lang="zh-CN" altLang="en-US">
            <a:solidFill>
              <a:schemeClr val="tx1"/>
            </a:solidFill>
          </a:endParaRPr>
        </a:p>
      </dgm:t>
    </dgm:pt>
    <dgm:pt modelId="{71D7EFD8-C6C5-4471-AADA-3CCD1F405F86}">
      <dgm:prSet custT="1"/>
      <dgm:spPr/>
      <dgm:t>
        <a:bodyPr/>
        <a:lstStyle/>
        <a:p>
          <a:pPr rtl="0"/>
          <a:r>
            <a:rPr lang="zh-CN" altLang="en-US" sz="1600" b="1" dirty="0" smtClean="0">
              <a:solidFill>
                <a:schemeClr val="tx1"/>
              </a:solidFill>
            </a:rPr>
            <a:t>相似变换</a:t>
          </a:r>
          <a:endParaRPr lang="zh-CN" altLang="en-US" sz="1600" dirty="0">
            <a:solidFill>
              <a:schemeClr val="tx1"/>
            </a:solidFill>
          </a:endParaRPr>
        </a:p>
      </dgm:t>
    </dgm:pt>
    <dgm:pt modelId="{AA2C9D2F-DB97-4195-BF6F-CA7E877436EF}" type="parTrans" cxnId="{E235AD4C-3968-49E2-AFC6-CA88546BBC28}">
      <dgm:prSet/>
      <dgm:spPr/>
      <dgm:t>
        <a:bodyPr/>
        <a:lstStyle/>
        <a:p>
          <a:endParaRPr lang="zh-CN" altLang="en-US">
            <a:solidFill>
              <a:schemeClr val="tx1"/>
            </a:solidFill>
          </a:endParaRPr>
        </a:p>
      </dgm:t>
    </dgm:pt>
    <dgm:pt modelId="{A59DF4B6-8AE9-4882-ACDD-36492020377C}" type="sibTrans" cxnId="{E235AD4C-3968-49E2-AFC6-CA88546BBC28}">
      <dgm:prSet/>
      <dgm:spPr/>
      <dgm:t>
        <a:bodyPr/>
        <a:lstStyle/>
        <a:p>
          <a:endParaRPr lang="zh-CN" altLang="en-US">
            <a:solidFill>
              <a:schemeClr val="tx1"/>
            </a:solidFill>
          </a:endParaRPr>
        </a:p>
      </dgm:t>
    </dgm:pt>
    <dgm:pt modelId="{0E11FFAC-FB32-45F8-9472-7CA10249231B}">
      <dgm:prSet/>
      <dgm:spPr/>
      <dgm:t>
        <a:bodyPr/>
        <a:lstStyle/>
        <a:p>
          <a:pPr rtl="0"/>
          <a:r>
            <a:rPr lang="zh-CN" dirty="0" smtClean="0">
              <a:solidFill>
                <a:schemeClr val="tx1"/>
              </a:solidFill>
            </a:rPr>
            <a:t>相似变换可以缩放、旋转和平移数据。但不会单独对轴进行缩放，也不会产生任何倾斜。相似变换可使变换后的要素保持原有的横纵比，如果要保持要素的相对形状，这一点就显得非常重要。</a:t>
          </a:r>
          <a:endParaRPr lang="zh-CN" dirty="0">
            <a:solidFill>
              <a:schemeClr val="tx1"/>
            </a:solidFill>
          </a:endParaRPr>
        </a:p>
      </dgm:t>
    </dgm:pt>
    <dgm:pt modelId="{FE1A1977-F8E2-47B5-998D-C7B435090E83}" type="parTrans" cxnId="{85111837-65E2-4583-B9B2-AC5B40EC05D8}">
      <dgm:prSet/>
      <dgm:spPr/>
      <dgm:t>
        <a:bodyPr/>
        <a:lstStyle/>
        <a:p>
          <a:endParaRPr lang="zh-CN" altLang="en-US">
            <a:solidFill>
              <a:schemeClr val="tx1"/>
            </a:solidFill>
          </a:endParaRPr>
        </a:p>
      </dgm:t>
    </dgm:pt>
    <dgm:pt modelId="{EBC06EB8-590D-43D6-A1F2-CC8E097A0C1A}" type="sibTrans" cxnId="{85111837-65E2-4583-B9B2-AC5B40EC05D8}">
      <dgm:prSet/>
      <dgm:spPr/>
      <dgm:t>
        <a:bodyPr/>
        <a:lstStyle/>
        <a:p>
          <a:endParaRPr lang="zh-CN" altLang="en-US">
            <a:solidFill>
              <a:schemeClr val="tx1"/>
            </a:solidFill>
          </a:endParaRPr>
        </a:p>
      </dgm:t>
    </dgm:pt>
    <dgm:pt modelId="{6788315C-BB13-4E5C-93D4-6C0F6E9E3D84}">
      <dgm:prSet custT="1"/>
      <dgm:spPr/>
      <dgm:t>
        <a:bodyPr/>
        <a:lstStyle/>
        <a:p>
          <a:pPr rtl="0"/>
          <a:r>
            <a:rPr lang="zh-CN" altLang="en-US" sz="1600" b="1" dirty="0" smtClean="0">
              <a:solidFill>
                <a:schemeClr val="tx1"/>
              </a:solidFill>
            </a:rPr>
            <a:t>射影变换</a:t>
          </a:r>
          <a:endParaRPr lang="zh-CN" altLang="en-US" sz="1600" dirty="0">
            <a:solidFill>
              <a:schemeClr val="tx1"/>
            </a:solidFill>
          </a:endParaRPr>
        </a:p>
      </dgm:t>
    </dgm:pt>
    <dgm:pt modelId="{E20E76C2-B2A6-47C8-99C6-4EF87A0CABCA}" type="parTrans" cxnId="{5337E7AA-1809-41BD-B0C5-3A5FC2458C83}">
      <dgm:prSet/>
      <dgm:spPr/>
      <dgm:t>
        <a:bodyPr/>
        <a:lstStyle/>
        <a:p>
          <a:endParaRPr lang="zh-CN" altLang="en-US">
            <a:solidFill>
              <a:schemeClr val="tx1"/>
            </a:solidFill>
          </a:endParaRPr>
        </a:p>
      </dgm:t>
    </dgm:pt>
    <dgm:pt modelId="{5301AE54-3865-44E9-A52A-84CC3CFA899C}" type="sibTrans" cxnId="{5337E7AA-1809-41BD-B0C5-3A5FC2458C83}">
      <dgm:prSet/>
      <dgm:spPr/>
      <dgm:t>
        <a:bodyPr/>
        <a:lstStyle/>
        <a:p>
          <a:endParaRPr lang="zh-CN" altLang="en-US">
            <a:solidFill>
              <a:schemeClr val="tx1"/>
            </a:solidFill>
          </a:endParaRPr>
        </a:p>
      </dgm:t>
    </dgm:pt>
    <dgm:pt modelId="{D3AF1EAA-D24A-4F9D-AB2C-04D2ADE0FE34}">
      <dgm:prSet/>
      <dgm:spPr/>
      <dgm:t>
        <a:bodyPr/>
        <a:lstStyle/>
        <a:p>
          <a:pPr rtl="0"/>
          <a:r>
            <a:rPr lang="zh-CN" dirty="0" smtClean="0">
              <a:solidFill>
                <a:schemeClr val="tx1"/>
              </a:solidFill>
            </a:rPr>
            <a:t>射影变换基于更加复杂的公式，该公式要求至少具有四个位移连接。</a:t>
          </a:r>
          <a:endParaRPr lang="zh-CN" dirty="0">
            <a:solidFill>
              <a:schemeClr val="tx1"/>
            </a:solidFill>
          </a:endParaRPr>
        </a:p>
      </dgm:t>
    </dgm:pt>
    <dgm:pt modelId="{EFD96A94-A763-4284-ACB8-7F36343CFC75}" type="parTrans" cxnId="{73818DDA-FB9A-4B9B-AB1E-51453BA0C919}">
      <dgm:prSet/>
      <dgm:spPr/>
      <dgm:t>
        <a:bodyPr/>
        <a:lstStyle/>
        <a:p>
          <a:endParaRPr lang="zh-CN" altLang="en-US">
            <a:solidFill>
              <a:schemeClr val="tx1"/>
            </a:solidFill>
          </a:endParaRPr>
        </a:p>
      </dgm:t>
    </dgm:pt>
    <dgm:pt modelId="{7B4DD1C6-873C-4B85-8D55-B579EB417C46}" type="sibTrans" cxnId="{73818DDA-FB9A-4B9B-AB1E-51453BA0C919}">
      <dgm:prSet/>
      <dgm:spPr/>
      <dgm:t>
        <a:bodyPr/>
        <a:lstStyle/>
        <a:p>
          <a:endParaRPr lang="zh-CN" altLang="en-US">
            <a:solidFill>
              <a:schemeClr val="tx1"/>
            </a:solidFill>
          </a:endParaRPr>
        </a:p>
      </dgm:t>
    </dgm:pt>
    <dgm:pt modelId="{A83D7CB7-2FCE-4D02-B13A-1334B0206B96}">
      <dgm:prSet/>
      <dgm:spPr/>
      <dgm:t>
        <a:bodyPr/>
        <a:lstStyle/>
        <a:p>
          <a:pPr rtl="0"/>
          <a:r>
            <a:rPr lang="en-US" dirty="0" smtClean="0">
              <a:solidFill>
                <a:schemeClr val="tx1"/>
              </a:solidFill>
            </a:rPr>
            <a:t>x’ = (Ax + By + C) / (</a:t>
          </a:r>
          <a:r>
            <a:rPr lang="en-US" dirty="0" err="1" smtClean="0">
              <a:solidFill>
                <a:schemeClr val="tx1"/>
              </a:solidFill>
            </a:rPr>
            <a:t>Gx</a:t>
          </a:r>
          <a:r>
            <a:rPr lang="en-US" dirty="0" smtClean="0">
              <a:solidFill>
                <a:schemeClr val="tx1"/>
              </a:solidFill>
            </a:rPr>
            <a:t> + </a:t>
          </a:r>
          <a:r>
            <a:rPr lang="en-US" dirty="0" err="1" smtClean="0">
              <a:solidFill>
                <a:schemeClr val="tx1"/>
              </a:solidFill>
            </a:rPr>
            <a:t>Hy</a:t>
          </a:r>
          <a:r>
            <a:rPr lang="en-US" dirty="0" smtClean="0">
              <a:solidFill>
                <a:schemeClr val="tx1"/>
              </a:solidFill>
            </a:rPr>
            <a:t> + 1) y’ = (</a:t>
          </a:r>
          <a:r>
            <a:rPr lang="en-US" dirty="0" err="1" smtClean="0">
              <a:solidFill>
                <a:schemeClr val="tx1"/>
              </a:solidFill>
            </a:rPr>
            <a:t>Dx</a:t>
          </a:r>
          <a:r>
            <a:rPr lang="en-US" dirty="0" smtClean="0">
              <a:solidFill>
                <a:schemeClr val="tx1"/>
              </a:solidFill>
            </a:rPr>
            <a:t> + </a:t>
          </a:r>
          <a:r>
            <a:rPr lang="en-US" dirty="0" err="1" smtClean="0">
              <a:solidFill>
                <a:schemeClr val="tx1"/>
              </a:solidFill>
            </a:rPr>
            <a:t>Ey</a:t>
          </a:r>
          <a:r>
            <a:rPr lang="en-US" dirty="0" smtClean="0">
              <a:solidFill>
                <a:schemeClr val="tx1"/>
              </a:solidFill>
            </a:rPr>
            <a:t> + F) / (</a:t>
          </a:r>
          <a:r>
            <a:rPr lang="en-US" dirty="0" err="1" smtClean="0">
              <a:solidFill>
                <a:schemeClr val="tx1"/>
              </a:solidFill>
            </a:rPr>
            <a:t>Gx</a:t>
          </a:r>
          <a:r>
            <a:rPr lang="en-US" dirty="0" smtClean="0">
              <a:solidFill>
                <a:schemeClr val="tx1"/>
              </a:solidFill>
            </a:rPr>
            <a:t> + </a:t>
          </a:r>
          <a:r>
            <a:rPr lang="en-US" dirty="0" err="1" smtClean="0">
              <a:solidFill>
                <a:schemeClr val="tx1"/>
              </a:solidFill>
            </a:rPr>
            <a:t>Hy</a:t>
          </a:r>
          <a:r>
            <a:rPr lang="en-US" dirty="0" smtClean="0">
              <a:solidFill>
                <a:schemeClr val="tx1"/>
              </a:solidFill>
            </a:rPr>
            <a:t> + 1)</a:t>
          </a:r>
          <a:endParaRPr lang="en-US" dirty="0">
            <a:solidFill>
              <a:schemeClr val="tx1"/>
            </a:solidFill>
          </a:endParaRPr>
        </a:p>
      </dgm:t>
    </dgm:pt>
    <dgm:pt modelId="{B378B516-E663-41A5-AADA-6A03F46F115F}" type="parTrans" cxnId="{BD30F97F-C34C-4955-8C6C-50D26AB0A384}">
      <dgm:prSet/>
      <dgm:spPr/>
      <dgm:t>
        <a:bodyPr/>
        <a:lstStyle/>
        <a:p>
          <a:endParaRPr lang="zh-CN" altLang="en-US">
            <a:solidFill>
              <a:schemeClr val="tx1"/>
            </a:solidFill>
          </a:endParaRPr>
        </a:p>
      </dgm:t>
    </dgm:pt>
    <dgm:pt modelId="{C99578D2-0F86-4ADF-B527-42664BB52C89}" type="sibTrans" cxnId="{BD30F97F-C34C-4955-8C6C-50D26AB0A384}">
      <dgm:prSet/>
      <dgm:spPr/>
      <dgm:t>
        <a:bodyPr/>
        <a:lstStyle/>
        <a:p>
          <a:endParaRPr lang="zh-CN" altLang="en-US">
            <a:solidFill>
              <a:schemeClr val="tx1"/>
            </a:solidFill>
          </a:endParaRPr>
        </a:p>
      </dgm:t>
    </dgm:pt>
    <dgm:pt modelId="{AE699074-AD7E-4A2B-B83B-060F57E77EE2}" type="pres">
      <dgm:prSet presAssocID="{0C517845-E3C4-4E03-A457-58C249AAFC54}" presName="linear" presStyleCnt="0">
        <dgm:presLayoutVars>
          <dgm:dir/>
          <dgm:animLvl val="lvl"/>
          <dgm:resizeHandles val="exact"/>
        </dgm:presLayoutVars>
      </dgm:prSet>
      <dgm:spPr/>
      <dgm:t>
        <a:bodyPr/>
        <a:lstStyle/>
        <a:p>
          <a:endParaRPr lang="zh-CN" altLang="en-US"/>
        </a:p>
      </dgm:t>
    </dgm:pt>
    <dgm:pt modelId="{587598FD-E9B7-420C-809E-948655DC7DD3}" type="pres">
      <dgm:prSet presAssocID="{09740681-6F81-4F56-81AF-FB0D3AB7A2E5}" presName="parentLin" presStyleCnt="0"/>
      <dgm:spPr/>
    </dgm:pt>
    <dgm:pt modelId="{AF1C00E9-6025-4AB6-83F7-015024D6900D}" type="pres">
      <dgm:prSet presAssocID="{09740681-6F81-4F56-81AF-FB0D3AB7A2E5}" presName="parentLeftMargin" presStyleLbl="node1" presStyleIdx="0" presStyleCnt="3"/>
      <dgm:spPr/>
      <dgm:t>
        <a:bodyPr/>
        <a:lstStyle/>
        <a:p>
          <a:endParaRPr lang="zh-CN" altLang="en-US"/>
        </a:p>
      </dgm:t>
    </dgm:pt>
    <dgm:pt modelId="{E6E36228-197A-4C3A-90AC-9D7EB4354E31}" type="pres">
      <dgm:prSet presAssocID="{09740681-6F81-4F56-81AF-FB0D3AB7A2E5}" presName="parentText" presStyleLbl="node1" presStyleIdx="0" presStyleCnt="3">
        <dgm:presLayoutVars>
          <dgm:chMax val="0"/>
          <dgm:bulletEnabled val="1"/>
        </dgm:presLayoutVars>
      </dgm:prSet>
      <dgm:spPr/>
      <dgm:t>
        <a:bodyPr/>
        <a:lstStyle/>
        <a:p>
          <a:endParaRPr lang="zh-CN" altLang="en-US"/>
        </a:p>
      </dgm:t>
    </dgm:pt>
    <dgm:pt modelId="{5C321A12-A231-4F2A-94E2-0297E90553E4}" type="pres">
      <dgm:prSet presAssocID="{09740681-6F81-4F56-81AF-FB0D3AB7A2E5}" presName="negativeSpace" presStyleCnt="0"/>
      <dgm:spPr/>
    </dgm:pt>
    <dgm:pt modelId="{359BE558-E8CF-4B2F-9BDC-0A4EAA042C42}" type="pres">
      <dgm:prSet presAssocID="{09740681-6F81-4F56-81AF-FB0D3AB7A2E5}" presName="childText" presStyleLbl="conFgAcc1" presStyleIdx="0" presStyleCnt="3">
        <dgm:presLayoutVars>
          <dgm:bulletEnabled val="1"/>
        </dgm:presLayoutVars>
      </dgm:prSet>
      <dgm:spPr/>
      <dgm:t>
        <a:bodyPr/>
        <a:lstStyle/>
        <a:p>
          <a:endParaRPr lang="zh-CN" altLang="en-US"/>
        </a:p>
      </dgm:t>
    </dgm:pt>
    <dgm:pt modelId="{995C2C4C-4C50-481A-9BF3-B88E5F9D750D}" type="pres">
      <dgm:prSet presAssocID="{46674FD9-1800-49DE-B4D3-07727C60069D}" presName="spaceBetweenRectangles" presStyleCnt="0"/>
      <dgm:spPr/>
    </dgm:pt>
    <dgm:pt modelId="{8B1E8908-0E89-4A96-B694-9CD699F82198}" type="pres">
      <dgm:prSet presAssocID="{71D7EFD8-C6C5-4471-AADA-3CCD1F405F86}" presName="parentLin" presStyleCnt="0"/>
      <dgm:spPr/>
    </dgm:pt>
    <dgm:pt modelId="{68DCE812-BB08-41B0-8A35-B89106A5DC95}" type="pres">
      <dgm:prSet presAssocID="{71D7EFD8-C6C5-4471-AADA-3CCD1F405F86}" presName="parentLeftMargin" presStyleLbl="node1" presStyleIdx="0" presStyleCnt="3"/>
      <dgm:spPr/>
      <dgm:t>
        <a:bodyPr/>
        <a:lstStyle/>
        <a:p>
          <a:endParaRPr lang="zh-CN" altLang="en-US"/>
        </a:p>
      </dgm:t>
    </dgm:pt>
    <dgm:pt modelId="{78DCAB04-0C99-4F5C-B900-0451C2E391E2}" type="pres">
      <dgm:prSet presAssocID="{71D7EFD8-C6C5-4471-AADA-3CCD1F405F86}" presName="parentText" presStyleLbl="node1" presStyleIdx="1" presStyleCnt="3">
        <dgm:presLayoutVars>
          <dgm:chMax val="0"/>
          <dgm:bulletEnabled val="1"/>
        </dgm:presLayoutVars>
      </dgm:prSet>
      <dgm:spPr/>
      <dgm:t>
        <a:bodyPr/>
        <a:lstStyle/>
        <a:p>
          <a:endParaRPr lang="zh-CN" altLang="en-US"/>
        </a:p>
      </dgm:t>
    </dgm:pt>
    <dgm:pt modelId="{10B2407D-208B-43A9-8280-EBF573383AFF}" type="pres">
      <dgm:prSet presAssocID="{71D7EFD8-C6C5-4471-AADA-3CCD1F405F86}" presName="negativeSpace" presStyleCnt="0"/>
      <dgm:spPr/>
    </dgm:pt>
    <dgm:pt modelId="{DA2846AF-3EF1-4727-9116-20A3EAE56A5C}" type="pres">
      <dgm:prSet presAssocID="{71D7EFD8-C6C5-4471-AADA-3CCD1F405F86}" presName="childText" presStyleLbl="conFgAcc1" presStyleIdx="1" presStyleCnt="3">
        <dgm:presLayoutVars>
          <dgm:bulletEnabled val="1"/>
        </dgm:presLayoutVars>
      </dgm:prSet>
      <dgm:spPr/>
      <dgm:t>
        <a:bodyPr/>
        <a:lstStyle/>
        <a:p>
          <a:endParaRPr lang="zh-CN" altLang="en-US"/>
        </a:p>
      </dgm:t>
    </dgm:pt>
    <dgm:pt modelId="{9879D9F4-2700-46E0-82C8-0EEB6D3CD173}" type="pres">
      <dgm:prSet presAssocID="{A59DF4B6-8AE9-4882-ACDD-36492020377C}" presName="spaceBetweenRectangles" presStyleCnt="0"/>
      <dgm:spPr/>
    </dgm:pt>
    <dgm:pt modelId="{9A559C2D-92A6-4A16-A775-F8867CEE6743}" type="pres">
      <dgm:prSet presAssocID="{6788315C-BB13-4E5C-93D4-6C0F6E9E3D84}" presName="parentLin" presStyleCnt="0"/>
      <dgm:spPr/>
    </dgm:pt>
    <dgm:pt modelId="{A7D06247-DC8A-4BE6-B83E-CB7F15F294F6}" type="pres">
      <dgm:prSet presAssocID="{6788315C-BB13-4E5C-93D4-6C0F6E9E3D84}" presName="parentLeftMargin" presStyleLbl="node1" presStyleIdx="1" presStyleCnt="3"/>
      <dgm:spPr/>
      <dgm:t>
        <a:bodyPr/>
        <a:lstStyle/>
        <a:p>
          <a:endParaRPr lang="zh-CN" altLang="en-US"/>
        </a:p>
      </dgm:t>
    </dgm:pt>
    <dgm:pt modelId="{AB2EC878-07FD-4AE5-9F25-0ADFE352B1A5}" type="pres">
      <dgm:prSet presAssocID="{6788315C-BB13-4E5C-93D4-6C0F6E9E3D84}" presName="parentText" presStyleLbl="node1" presStyleIdx="2" presStyleCnt="3">
        <dgm:presLayoutVars>
          <dgm:chMax val="0"/>
          <dgm:bulletEnabled val="1"/>
        </dgm:presLayoutVars>
      </dgm:prSet>
      <dgm:spPr/>
      <dgm:t>
        <a:bodyPr/>
        <a:lstStyle/>
        <a:p>
          <a:endParaRPr lang="zh-CN" altLang="en-US"/>
        </a:p>
      </dgm:t>
    </dgm:pt>
    <dgm:pt modelId="{3FEDDC48-3DB2-4E9A-B66B-7ADF98B1A7DB}" type="pres">
      <dgm:prSet presAssocID="{6788315C-BB13-4E5C-93D4-6C0F6E9E3D84}" presName="negativeSpace" presStyleCnt="0"/>
      <dgm:spPr/>
    </dgm:pt>
    <dgm:pt modelId="{4FB9C800-FE6F-43F4-904F-755857AE4BF1}" type="pres">
      <dgm:prSet presAssocID="{6788315C-BB13-4E5C-93D4-6C0F6E9E3D84}" presName="childText" presStyleLbl="conFgAcc1" presStyleIdx="2" presStyleCnt="3">
        <dgm:presLayoutVars>
          <dgm:bulletEnabled val="1"/>
        </dgm:presLayoutVars>
      </dgm:prSet>
      <dgm:spPr/>
      <dgm:t>
        <a:bodyPr/>
        <a:lstStyle/>
        <a:p>
          <a:endParaRPr lang="zh-CN" altLang="en-US"/>
        </a:p>
      </dgm:t>
    </dgm:pt>
  </dgm:ptLst>
  <dgm:cxnLst>
    <dgm:cxn modelId="{85111837-65E2-4583-B9B2-AC5B40EC05D8}" srcId="{71D7EFD8-C6C5-4471-AADA-3CCD1F405F86}" destId="{0E11FFAC-FB32-45F8-9472-7CA10249231B}" srcOrd="0" destOrd="0" parTransId="{FE1A1977-F8E2-47B5-998D-C7B435090E83}" sibTransId="{EBC06EB8-590D-43D6-A1F2-CC8E097A0C1A}"/>
    <dgm:cxn modelId="{D52BC2F8-4FF3-425F-BB90-6E661D753607}" type="presOf" srcId="{0C517845-E3C4-4E03-A457-58C249AAFC54}" destId="{AE699074-AD7E-4A2B-B83B-060F57E77EE2}" srcOrd="0" destOrd="0" presId="urn:microsoft.com/office/officeart/2005/8/layout/list1"/>
    <dgm:cxn modelId="{73818DDA-FB9A-4B9B-AB1E-51453BA0C919}" srcId="{6788315C-BB13-4E5C-93D4-6C0F6E9E3D84}" destId="{D3AF1EAA-D24A-4F9D-AB2C-04D2ADE0FE34}" srcOrd="0" destOrd="0" parTransId="{EFD96A94-A763-4284-ACB8-7F36343CFC75}" sibTransId="{7B4DD1C6-873C-4B85-8D55-B579EB417C46}"/>
    <dgm:cxn modelId="{D69A33B4-D697-4718-B765-5BE9E7D8A196}" type="presOf" srcId="{71D7EFD8-C6C5-4471-AADA-3CCD1F405F86}" destId="{78DCAB04-0C99-4F5C-B900-0451C2E391E2}" srcOrd="1" destOrd="0" presId="urn:microsoft.com/office/officeart/2005/8/layout/list1"/>
    <dgm:cxn modelId="{00EDB9FE-3D74-4C19-8C7A-63E2817A9EFD}" type="presOf" srcId="{6788315C-BB13-4E5C-93D4-6C0F6E9E3D84}" destId="{AB2EC878-07FD-4AE5-9F25-0ADFE352B1A5}" srcOrd="1" destOrd="0" presId="urn:microsoft.com/office/officeart/2005/8/layout/list1"/>
    <dgm:cxn modelId="{D9D75953-869A-4AD7-9676-9D92AC4809DB}" type="presOf" srcId="{328713B6-8346-481F-BE45-DB7EF2D7E05E}" destId="{359BE558-E8CF-4B2F-9BDC-0A4EAA042C42}" srcOrd="0" destOrd="0" presId="urn:microsoft.com/office/officeart/2005/8/layout/list1"/>
    <dgm:cxn modelId="{E235AD4C-3968-49E2-AFC6-CA88546BBC28}" srcId="{0C517845-E3C4-4E03-A457-58C249AAFC54}" destId="{71D7EFD8-C6C5-4471-AADA-3CCD1F405F86}" srcOrd="1" destOrd="0" parTransId="{AA2C9D2F-DB97-4195-BF6F-CA7E877436EF}" sibTransId="{A59DF4B6-8AE9-4882-ACDD-36492020377C}"/>
    <dgm:cxn modelId="{1FF89DF2-7702-441B-8A27-C8CEB883BA3F}" type="presOf" srcId="{A83D7CB7-2FCE-4D02-B13A-1334B0206B96}" destId="{4FB9C800-FE6F-43F4-904F-755857AE4BF1}" srcOrd="0" destOrd="1" presId="urn:microsoft.com/office/officeart/2005/8/layout/list1"/>
    <dgm:cxn modelId="{3F662D54-32F8-459D-93CE-22031B13C2D5}" type="presOf" srcId="{0E11FFAC-FB32-45F8-9472-7CA10249231B}" destId="{DA2846AF-3EF1-4727-9116-20A3EAE56A5C}" srcOrd="0" destOrd="0" presId="urn:microsoft.com/office/officeart/2005/8/layout/list1"/>
    <dgm:cxn modelId="{BD30F97F-C34C-4955-8C6C-50D26AB0A384}" srcId="{6788315C-BB13-4E5C-93D4-6C0F6E9E3D84}" destId="{A83D7CB7-2FCE-4D02-B13A-1334B0206B96}" srcOrd="1" destOrd="0" parTransId="{B378B516-E663-41A5-AADA-6A03F46F115F}" sibTransId="{C99578D2-0F86-4ADF-B527-42664BB52C89}"/>
    <dgm:cxn modelId="{DA000BFB-A3E1-48DF-84E4-CA0F920C458F}" type="presOf" srcId="{D3AF1EAA-D24A-4F9D-AB2C-04D2ADE0FE34}" destId="{4FB9C800-FE6F-43F4-904F-755857AE4BF1}" srcOrd="0" destOrd="0" presId="urn:microsoft.com/office/officeart/2005/8/layout/list1"/>
    <dgm:cxn modelId="{C3E8D740-238C-466A-B9CC-EFED31BBAF63}" srcId="{09740681-6F81-4F56-81AF-FB0D3AB7A2E5}" destId="{328713B6-8346-481F-BE45-DB7EF2D7E05E}" srcOrd="0" destOrd="0" parTransId="{2DE2D0ED-4EB8-4FC2-B322-41CEB8A3781A}" sibTransId="{C520DA86-4B5B-4F93-AF3B-D035B1DD6AD0}"/>
    <dgm:cxn modelId="{479C9D51-8183-442B-AD85-23B95D961D30}" type="presOf" srcId="{09740681-6F81-4F56-81AF-FB0D3AB7A2E5}" destId="{AF1C00E9-6025-4AB6-83F7-015024D6900D}" srcOrd="0" destOrd="0" presId="urn:microsoft.com/office/officeart/2005/8/layout/list1"/>
    <dgm:cxn modelId="{5337E7AA-1809-41BD-B0C5-3A5FC2458C83}" srcId="{0C517845-E3C4-4E03-A457-58C249AAFC54}" destId="{6788315C-BB13-4E5C-93D4-6C0F6E9E3D84}" srcOrd="2" destOrd="0" parTransId="{E20E76C2-B2A6-47C8-99C6-4EF87A0CABCA}" sibTransId="{5301AE54-3865-44E9-A52A-84CC3CFA899C}"/>
    <dgm:cxn modelId="{53B11B06-3C63-4B00-A68F-3642C2E657DC}" type="presOf" srcId="{71D7EFD8-C6C5-4471-AADA-3CCD1F405F86}" destId="{68DCE812-BB08-41B0-8A35-B89106A5DC95}" srcOrd="0" destOrd="0" presId="urn:microsoft.com/office/officeart/2005/8/layout/list1"/>
    <dgm:cxn modelId="{0479DC9E-86FF-4B49-B94D-8BB5026D972B}" type="presOf" srcId="{09740681-6F81-4F56-81AF-FB0D3AB7A2E5}" destId="{E6E36228-197A-4C3A-90AC-9D7EB4354E31}" srcOrd="1" destOrd="0" presId="urn:microsoft.com/office/officeart/2005/8/layout/list1"/>
    <dgm:cxn modelId="{FADED0ED-39CC-49DD-BF6E-0F6E1A95109B}" type="presOf" srcId="{6788315C-BB13-4E5C-93D4-6C0F6E9E3D84}" destId="{A7D06247-DC8A-4BE6-B83E-CB7F15F294F6}" srcOrd="0" destOrd="0" presId="urn:microsoft.com/office/officeart/2005/8/layout/list1"/>
    <dgm:cxn modelId="{A6AF03F6-2935-4FB3-9845-967CFFB1952D}" srcId="{0C517845-E3C4-4E03-A457-58C249AAFC54}" destId="{09740681-6F81-4F56-81AF-FB0D3AB7A2E5}" srcOrd="0" destOrd="0" parTransId="{2E9EF2DA-0C5C-4401-942E-2581D3A49091}" sibTransId="{46674FD9-1800-49DE-B4D3-07727C60069D}"/>
    <dgm:cxn modelId="{F8021CA6-D5B6-4257-8ECE-17CC8DA658C0}" type="presParOf" srcId="{AE699074-AD7E-4A2B-B83B-060F57E77EE2}" destId="{587598FD-E9B7-420C-809E-948655DC7DD3}" srcOrd="0" destOrd="0" presId="urn:microsoft.com/office/officeart/2005/8/layout/list1"/>
    <dgm:cxn modelId="{3E4D91F4-F993-42BA-A9A8-6BCCE4CC67B1}" type="presParOf" srcId="{587598FD-E9B7-420C-809E-948655DC7DD3}" destId="{AF1C00E9-6025-4AB6-83F7-015024D6900D}" srcOrd="0" destOrd="0" presId="urn:microsoft.com/office/officeart/2005/8/layout/list1"/>
    <dgm:cxn modelId="{7E93E0EB-A8E3-4969-93D3-6DBAEF74C075}" type="presParOf" srcId="{587598FD-E9B7-420C-809E-948655DC7DD3}" destId="{E6E36228-197A-4C3A-90AC-9D7EB4354E31}" srcOrd="1" destOrd="0" presId="urn:microsoft.com/office/officeart/2005/8/layout/list1"/>
    <dgm:cxn modelId="{23887429-21CE-466C-AF26-98770754406D}" type="presParOf" srcId="{AE699074-AD7E-4A2B-B83B-060F57E77EE2}" destId="{5C321A12-A231-4F2A-94E2-0297E90553E4}" srcOrd="1" destOrd="0" presId="urn:microsoft.com/office/officeart/2005/8/layout/list1"/>
    <dgm:cxn modelId="{633A53C7-E833-4C5E-96E7-06BA90211E98}" type="presParOf" srcId="{AE699074-AD7E-4A2B-B83B-060F57E77EE2}" destId="{359BE558-E8CF-4B2F-9BDC-0A4EAA042C42}" srcOrd="2" destOrd="0" presId="urn:microsoft.com/office/officeart/2005/8/layout/list1"/>
    <dgm:cxn modelId="{79074DE2-CBEB-4790-8FD4-5873282D6ABE}" type="presParOf" srcId="{AE699074-AD7E-4A2B-B83B-060F57E77EE2}" destId="{995C2C4C-4C50-481A-9BF3-B88E5F9D750D}" srcOrd="3" destOrd="0" presId="urn:microsoft.com/office/officeart/2005/8/layout/list1"/>
    <dgm:cxn modelId="{84EAF910-4AA6-4319-A353-74D42919AC1A}" type="presParOf" srcId="{AE699074-AD7E-4A2B-B83B-060F57E77EE2}" destId="{8B1E8908-0E89-4A96-B694-9CD699F82198}" srcOrd="4" destOrd="0" presId="urn:microsoft.com/office/officeart/2005/8/layout/list1"/>
    <dgm:cxn modelId="{86791FD1-5093-4DEF-B4F2-1EA56545F3D4}" type="presParOf" srcId="{8B1E8908-0E89-4A96-B694-9CD699F82198}" destId="{68DCE812-BB08-41B0-8A35-B89106A5DC95}" srcOrd="0" destOrd="0" presId="urn:microsoft.com/office/officeart/2005/8/layout/list1"/>
    <dgm:cxn modelId="{56FA7993-8C7B-41F7-AC2C-4CEF2AB231DB}" type="presParOf" srcId="{8B1E8908-0E89-4A96-B694-9CD699F82198}" destId="{78DCAB04-0C99-4F5C-B900-0451C2E391E2}" srcOrd="1" destOrd="0" presId="urn:microsoft.com/office/officeart/2005/8/layout/list1"/>
    <dgm:cxn modelId="{A00863FE-EEDA-4DD7-8F36-C6472D667452}" type="presParOf" srcId="{AE699074-AD7E-4A2B-B83B-060F57E77EE2}" destId="{10B2407D-208B-43A9-8280-EBF573383AFF}" srcOrd="5" destOrd="0" presId="urn:microsoft.com/office/officeart/2005/8/layout/list1"/>
    <dgm:cxn modelId="{758A9A80-352F-49D2-9037-56CAD4550263}" type="presParOf" srcId="{AE699074-AD7E-4A2B-B83B-060F57E77EE2}" destId="{DA2846AF-3EF1-4727-9116-20A3EAE56A5C}" srcOrd="6" destOrd="0" presId="urn:microsoft.com/office/officeart/2005/8/layout/list1"/>
    <dgm:cxn modelId="{091CAB99-7809-4332-86AC-A868476AC04B}" type="presParOf" srcId="{AE699074-AD7E-4A2B-B83B-060F57E77EE2}" destId="{9879D9F4-2700-46E0-82C8-0EEB6D3CD173}" srcOrd="7" destOrd="0" presId="urn:microsoft.com/office/officeart/2005/8/layout/list1"/>
    <dgm:cxn modelId="{9193573B-588A-4190-8814-52F8F3AE83D6}" type="presParOf" srcId="{AE699074-AD7E-4A2B-B83B-060F57E77EE2}" destId="{9A559C2D-92A6-4A16-A775-F8867CEE6743}" srcOrd="8" destOrd="0" presId="urn:microsoft.com/office/officeart/2005/8/layout/list1"/>
    <dgm:cxn modelId="{F88BAD32-6C63-47C1-850C-917A9A20EC55}" type="presParOf" srcId="{9A559C2D-92A6-4A16-A775-F8867CEE6743}" destId="{A7D06247-DC8A-4BE6-B83E-CB7F15F294F6}" srcOrd="0" destOrd="0" presId="urn:microsoft.com/office/officeart/2005/8/layout/list1"/>
    <dgm:cxn modelId="{FE104DB4-5B98-4BAC-A478-5660AE448CED}" type="presParOf" srcId="{9A559C2D-92A6-4A16-A775-F8867CEE6743}" destId="{AB2EC878-07FD-4AE5-9F25-0ADFE352B1A5}" srcOrd="1" destOrd="0" presId="urn:microsoft.com/office/officeart/2005/8/layout/list1"/>
    <dgm:cxn modelId="{617DBBD6-E14F-45C7-A1B3-32E3DA3E6EB8}" type="presParOf" srcId="{AE699074-AD7E-4A2B-B83B-060F57E77EE2}" destId="{3FEDDC48-3DB2-4E9A-B66B-7ADF98B1A7DB}" srcOrd="9" destOrd="0" presId="urn:microsoft.com/office/officeart/2005/8/layout/list1"/>
    <dgm:cxn modelId="{AD126B80-2652-4828-85E6-E749A1635887}" type="presParOf" srcId="{AE699074-AD7E-4A2B-B83B-060F57E77EE2}" destId="{4FB9C800-FE6F-43F4-904F-755857AE4BF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5D2C4-E1BE-4617-BF1A-E4B59A017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DBBE6C-BEAA-49B0-9906-09BC7F502FB5}">
      <dgm:prSet/>
      <dgm:spPr/>
      <dgm:t>
        <a:bodyPr/>
        <a:lstStyle/>
        <a:p>
          <a:pPr rtl="0"/>
          <a:r>
            <a:rPr lang="en-US" dirty="0" smtClean="0"/>
            <a:t>1</a:t>
          </a:r>
          <a:r>
            <a:rPr lang="zh-CN" dirty="0" smtClean="0"/>
            <a:t>、复制要素</a:t>
          </a:r>
          <a:endParaRPr lang="en-US" dirty="0"/>
        </a:p>
      </dgm:t>
    </dgm:pt>
    <dgm:pt modelId="{3E0545B4-06E2-44C5-B204-1AF682D0E1FE}" type="parTrans" cxnId="{3288437C-AF39-4339-AE0D-D98C37E10761}">
      <dgm:prSet/>
      <dgm:spPr/>
      <dgm:t>
        <a:bodyPr/>
        <a:lstStyle/>
        <a:p>
          <a:endParaRPr lang="zh-CN" altLang="en-US"/>
        </a:p>
      </dgm:t>
    </dgm:pt>
    <dgm:pt modelId="{1A7DA4D6-F4D9-4EB3-9B51-30776E898459}" type="sibTrans" cxnId="{3288437C-AF39-4339-AE0D-D98C37E10761}">
      <dgm:prSet/>
      <dgm:spPr/>
      <dgm:t>
        <a:bodyPr/>
        <a:lstStyle/>
        <a:p>
          <a:endParaRPr lang="zh-CN" altLang="en-US"/>
        </a:p>
      </dgm:t>
    </dgm:pt>
    <dgm:pt modelId="{8B8D61F4-AC8D-4151-865A-748AC1836D37}">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en-US" dirty="0" smtClean="0"/>
            <a:t>1</a:t>
          </a:r>
          <a:r>
            <a:rPr lang="zh-CN" dirty="0" smtClean="0"/>
            <a:t>）简单复制现有要素：选择要素，复制、粘贴</a:t>
          </a:r>
          <a:endParaRPr lang="en-US" dirty="0"/>
        </a:p>
      </dgm:t>
    </dgm:pt>
    <dgm:pt modelId="{44BCA4E0-FAAD-4468-9645-DAAAB0EB7C7A}" type="parTrans" cxnId="{9937FCEB-839E-4A06-8E14-9F0BEE625FB1}">
      <dgm:prSet/>
      <dgm:spPr/>
      <dgm:t>
        <a:bodyPr/>
        <a:lstStyle/>
        <a:p>
          <a:endParaRPr lang="zh-CN" altLang="en-US"/>
        </a:p>
      </dgm:t>
    </dgm:pt>
    <dgm:pt modelId="{668F31F7-E75E-4187-A279-290FF38B54D5}" type="sibTrans" cxnId="{9937FCEB-839E-4A06-8E14-9F0BEE625FB1}">
      <dgm:prSet/>
      <dgm:spPr/>
      <dgm:t>
        <a:bodyPr/>
        <a:lstStyle/>
        <a:p>
          <a:endParaRPr lang="zh-CN" altLang="en-US"/>
        </a:p>
      </dgm:t>
    </dgm:pt>
    <dgm:pt modelId="{BC5FCC4E-3CCA-4EE1-8CE0-6B578319ECDC}">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en-US" dirty="0" smtClean="0"/>
            <a:t>2</a:t>
          </a:r>
          <a:r>
            <a:rPr lang="zh-CN" dirty="0" smtClean="0"/>
            <a:t>）使用复制命令复制要素：将要素复制到目标位置或按照需要进行缩放复制。“高级编辑”</a:t>
          </a:r>
          <a:r>
            <a:rPr lang="en-US" dirty="0" smtClean="0"/>
            <a:t>—</a:t>
          </a:r>
          <a:r>
            <a:rPr lang="zh-CN" dirty="0" smtClean="0"/>
            <a:t>复制要素工具</a:t>
          </a:r>
          <a:r>
            <a:rPr lang="en-US" dirty="0" smtClean="0"/>
            <a:t>—</a:t>
          </a:r>
          <a:r>
            <a:rPr lang="zh-CN" dirty="0" smtClean="0"/>
            <a:t>目标位置单击或拉一个矩形框</a:t>
          </a:r>
          <a:endParaRPr lang="en-US" dirty="0"/>
        </a:p>
      </dgm:t>
    </dgm:pt>
    <dgm:pt modelId="{014E3904-ACA7-4C82-9A11-3FFD02A3D878}" type="parTrans" cxnId="{07A950CE-3443-4687-903E-A64D7170BE4A}">
      <dgm:prSet/>
      <dgm:spPr/>
      <dgm:t>
        <a:bodyPr/>
        <a:lstStyle/>
        <a:p>
          <a:endParaRPr lang="zh-CN" altLang="en-US"/>
        </a:p>
      </dgm:t>
    </dgm:pt>
    <dgm:pt modelId="{1B95115D-DD28-4F53-9EBB-8B1F13B7B621}" type="sibTrans" cxnId="{07A950CE-3443-4687-903E-A64D7170BE4A}">
      <dgm:prSet/>
      <dgm:spPr/>
      <dgm:t>
        <a:bodyPr/>
        <a:lstStyle/>
        <a:p>
          <a:endParaRPr lang="zh-CN" altLang="en-US"/>
        </a:p>
      </dgm:t>
    </dgm:pt>
    <dgm:pt modelId="{31C80C36-AF38-4A6D-A86F-F5F9450A0FFF}">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en-US" dirty="0" smtClean="0"/>
            <a:t>3</a:t>
          </a:r>
          <a:r>
            <a:rPr lang="zh-CN" dirty="0" smtClean="0"/>
            <a:t>）平行复制线要素：</a:t>
          </a:r>
          <a:r>
            <a:rPr lang="zh-CN" altLang="en-US" dirty="0" smtClean="0"/>
            <a:t>选中某条线</a:t>
          </a:r>
          <a:r>
            <a:rPr lang="en-US" altLang="zh-CN" dirty="0" smtClean="0"/>
            <a:t>--</a:t>
          </a:r>
          <a:r>
            <a:rPr lang="zh-CN" dirty="0" smtClean="0"/>
            <a:t>编辑器</a:t>
          </a:r>
          <a:r>
            <a:rPr lang="en-US" dirty="0" smtClean="0"/>
            <a:t>—</a:t>
          </a:r>
          <a:r>
            <a:rPr lang="zh-CN" dirty="0" smtClean="0"/>
            <a:t>平行复制。</a:t>
          </a:r>
          <a:endParaRPr lang="zh-CN" dirty="0"/>
        </a:p>
      </dgm:t>
    </dgm:pt>
    <dgm:pt modelId="{DB7D6C11-ADB0-4F31-9348-E950A6706723}" type="parTrans" cxnId="{E581E145-C03D-42FA-93F5-2BB94E10F7FD}">
      <dgm:prSet/>
      <dgm:spPr/>
      <dgm:t>
        <a:bodyPr/>
        <a:lstStyle/>
        <a:p>
          <a:endParaRPr lang="zh-CN" altLang="en-US"/>
        </a:p>
      </dgm:t>
    </dgm:pt>
    <dgm:pt modelId="{1CE2BB4C-6C8B-4D6D-BE33-8856E95907B2}" type="sibTrans" cxnId="{E581E145-C03D-42FA-93F5-2BB94E10F7FD}">
      <dgm:prSet/>
      <dgm:spPr/>
      <dgm:t>
        <a:bodyPr/>
        <a:lstStyle/>
        <a:p>
          <a:endParaRPr lang="zh-CN" altLang="en-US"/>
        </a:p>
      </dgm:t>
    </dgm:pt>
    <dgm:pt modelId="{8025DDF4-31AB-49AC-9935-70E03805784F}" type="pres">
      <dgm:prSet presAssocID="{FB95D2C4-E1BE-4617-BF1A-E4B59A0171DA}" presName="linear" presStyleCnt="0">
        <dgm:presLayoutVars>
          <dgm:animLvl val="lvl"/>
          <dgm:resizeHandles val="exact"/>
        </dgm:presLayoutVars>
      </dgm:prSet>
      <dgm:spPr/>
      <dgm:t>
        <a:bodyPr/>
        <a:lstStyle/>
        <a:p>
          <a:endParaRPr lang="zh-CN" altLang="en-US"/>
        </a:p>
      </dgm:t>
    </dgm:pt>
    <dgm:pt modelId="{917C3FD4-51A8-40B1-BDE3-5F24821A0BDA}" type="pres">
      <dgm:prSet presAssocID="{31DBBE6C-BEAA-49B0-9906-09BC7F502FB5}" presName="parentText" presStyleLbl="node1" presStyleIdx="0" presStyleCnt="1">
        <dgm:presLayoutVars>
          <dgm:chMax val="0"/>
          <dgm:bulletEnabled val="1"/>
        </dgm:presLayoutVars>
      </dgm:prSet>
      <dgm:spPr/>
      <dgm:t>
        <a:bodyPr/>
        <a:lstStyle/>
        <a:p>
          <a:endParaRPr lang="zh-CN" altLang="en-US"/>
        </a:p>
      </dgm:t>
    </dgm:pt>
    <dgm:pt modelId="{F2ADC845-0A26-488B-81D2-D438BBCC4DDC}" type="pres">
      <dgm:prSet presAssocID="{31DBBE6C-BEAA-49B0-9906-09BC7F502FB5}" presName="childText" presStyleLbl="revTx" presStyleIdx="0" presStyleCnt="1">
        <dgm:presLayoutVars>
          <dgm:bulletEnabled val="1"/>
        </dgm:presLayoutVars>
      </dgm:prSet>
      <dgm:spPr/>
      <dgm:t>
        <a:bodyPr/>
        <a:lstStyle/>
        <a:p>
          <a:endParaRPr lang="zh-CN" altLang="en-US"/>
        </a:p>
      </dgm:t>
    </dgm:pt>
  </dgm:ptLst>
  <dgm:cxnLst>
    <dgm:cxn modelId="{C804C481-281C-4573-B580-184A3A7EF31C}" type="presOf" srcId="{BC5FCC4E-3CCA-4EE1-8CE0-6B578319ECDC}" destId="{F2ADC845-0A26-488B-81D2-D438BBCC4DDC}" srcOrd="0" destOrd="1" presId="urn:microsoft.com/office/officeart/2005/8/layout/vList2"/>
    <dgm:cxn modelId="{4A992087-E77E-4773-BFC1-AA241170FBA5}" type="presOf" srcId="{FB95D2C4-E1BE-4617-BF1A-E4B59A0171DA}" destId="{8025DDF4-31AB-49AC-9935-70E03805784F}" srcOrd="0" destOrd="0" presId="urn:microsoft.com/office/officeart/2005/8/layout/vList2"/>
    <dgm:cxn modelId="{8F5FE560-E461-4C53-8C1E-77569BDA22B0}" type="presOf" srcId="{31C80C36-AF38-4A6D-A86F-F5F9450A0FFF}" destId="{F2ADC845-0A26-488B-81D2-D438BBCC4DDC}" srcOrd="0" destOrd="2" presId="urn:microsoft.com/office/officeart/2005/8/layout/vList2"/>
    <dgm:cxn modelId="{3288437C-AF39-4339-AE0D-D98C37E10761}" srcId="{FB95D2C4-E1BE-4617-BF1A-E4B59A0171DA}" destId="{31DBBE6C-BEAA-49B0-9906-09BC7F502FB5}" srcOrd="0" destOrd="0" parTransId="{3E0545B4-06E2-44C5-B204-1AF682D0E1FE}" sibTransId="{1A7DA4D6-F4D9-4EB3-9B51-30776E898459}"/>
    <dgm:cxn modelId="{9937FCEB-839E-4A06-8E14-9F0BEE625FB1}" srcId="{31DBBE6C-BEAA-49B0-9906-09BC7F502FB5}" destId="{8B8D61F4-AC8D-4151-865A-748AC1836D37}" srcOrd="0" destOrd="0" parTransId="{44BCA4E0-FAAD-4468-9645-DAAAB0EB7C7A}" sibTransId="{668F31F7-E75E-4187-A279-290FF38B54D5}"/>
    <dgm:cxn modelId="{E581E145-C03D-42FA-93F5-2BB94E10F7FD}" srcId="{31DBBE6C-BEAA-49B0-9906-09BC7F502FB5}" destId="{31C80C36-AF38-4A6D-A86F-F5F9450A0FFF}" srcOrd="2" destOrd="0" parTransId="{DB7D6C11-ADB0-4F31-9348-E950A6706723}" sibTransId="{1CE2BB4C-6C8B-4D6D-BE33-8856E95907B2}"/>
    <dgm:cxn modelId="{07A950CE-3443-4687-903E-A64D7170BE4A}" srcId="{31DBBE6C-BEAA-49B0-9906-09BC7F502FB5}" destId="{BC5FCC4E-3CCA-4EE1-8CE0-6B578319ECDC}" srcOrd="1" destOrd="0" parTransId="{014E3904-ACA7-4C82-9A11-3FFD02A3D878}" sibTransId="{1B95115D-DD28-4F53-9EBB-8B1F13B7B621}"/>
    <dgm:cxn modelId="{B7574EEB-E4CD-4782-B9BA-424AD0D85AA3}" type="presOf" srcId="{8B8D61F4-AC8D-4151-865A-748AC1836D37}" destId="{F2ADC845-0A26-488B-81D2-D438BBCC4DDC}" srcOrd="0" destOrd="0" presId="urn:microsoft.com/office/officeart/2005/8/layout/vList2"/>
    <dgm:cxn modelId="{8BCCF9EB-4358-4B95-A7C6-AC8E6D119301}" type="presOf" srcId="{31DBBE6C-BEAA-49B0-9906-09BC7F502FB5}" destId="{917C3FD4-51A8-40B1-BDE3-5F24821A0BDA}" srcOrd="0" destOrd="0" presId="urn:microsoft.com/office/officeart/2005/8/layout/vList2"/>
    <dgm:cxn modelId="{3591EA79-04E2-4833-8D5B-49E6461E9C02}" type="presParOf" srcId="{8025DDF4-31AB-49AC-9935-70E03805784F}" destId="{917C3FD4-51A8-40B1-BDE3-5F24821A0BDA}" srcOrd="0" destOrd="0" presId="urn:microsoft.com/office/officeart/2005/8/layout/vList2"/>
    <dgm:cxn modelId="{A2988D9D-2F26-459D-B6FE-718F78F9EF42}" type="presParOf" srcId="{8025DDF4-31AB-49AC-9935-70E03805784F}" destId="{F2ADC845-0A26-488B-81D2-D438BBCC4DD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95D2C4-E1BE-4617-BF1A-E4B59A017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DBBE6C-BEAA-49B0-9906-09BC7F502FB5}">
      <dgm:prSet/>
      <dgm:spPr/>
      <dgm:t>
        <a:bodyPr/>
        <a:lstStyle/>
        <a:p>
          <a:pPr rtl="0"/>
          <a:r>
            <a:rPr lang="en-US" dirty="0" smtClean="0"/>
            <a:t>2</a:t>
          </a:r>
          <a:r>
            <a:rPr lang="zh-CN" dirty="0" smtClean="0"/>
            <a:t>、</a:t>
          </a:r>
          <a:r>
            <a:rPr lang="zh-CN" altLang="en-US" dirty="0" smtClean="0"/>
            <a:t>根据线要素构造面要素</a:t>
          </a:r>
          <a:endParaRPr lang="en-US" dirty="0"/>
        </a:p>
      </dgm:t>
    </dgm:pt>
    <dgm:pt modelId="{3E0545B4-06E2-44C5-B204-1AF682D0E1FE}" type="parTrans" cxnId="{3288437C-AF39-4339-AE0D-D98C37E10761}">
      <dgm:prSet/>
      <dgm:spPr/>
      <dgm:t>
        <a:bodyPr/>
        <a:lstStyle/>
        <a:p>
          <a:endParaRPr lang="zh-CN" altLang="en-US"/>
        </a:p>
      </dgm:t>
    </dgm:pt>
    <dgm:pt modelId="{1A7DA4D6-F4D9-4EB3-9B51-30776E898459}" type="sibTrans" cxnId="{3288437C-AF39-4339-AE0D-D98C37E10761}">
      <dgm:prSet/>
      <dgm:spPr/>
      <dgm:t>
        <a:bodyPr/>
        <a:lstStyle/>
        <a:p>
          <a:endParaRPr lang="zh-CN" altLang="en-US"/>
        </a:p>
      </dgm:t>
    </dgm:pt>
    <dgm:pt modelId="{8B8D61F4-AC8D-4151-865A-748AC1836D37}">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zh-CN" altLang="en-US" dirty="0" smtClean="0"/>
            <a:t>根据闭合的线要素来构造面要素，如根据行政区轮廓构造行政区面。</a:t>
          </a:r>
          <a:endParaRPr lang="en-US" dirty="0"/>
        </a:p>
      </dgm:t>
    </dgm:pt>
    <dgm:pt modelId="{44BCA4E0-FAAD-4468-9645-DAAAB0EB7C7A}" type="parTrans" cxnId="{9937FCEB-839E-4A06-8E14-9F0BEE625FB1}">
      <dgm:prSet/>
      <dgm:spPr/>
      <dgm:t>
        <a:bodyPr/>
        <a:lstStyle/>
        <a:p>
          <a:endParaRPr lang="zh-CN" altLang="en-US"/>
        </a:p>
      </dgm:t>
    </dgm:pt>
    <dgm:pt modelId="{668F31F7-E75E-4187-A279-290FF38B54D5}" type="sibTrans" cxnId="{9937FCEB-839E-4A06-8E14-9F0BEE625FB1}">
      <dgm:prSet/>
      <dgm:spPr/>
      <dgm:t>
        <a:bodyPr/>
        <a:lstStyle/>
        <a:p>
          <a:endParaRPr lang="zh-CN" altLang="en-US"/>
        </a:p>
      </dgm:t>
    </dgm:pt>
    <dgm:pt modelId="{31C80C36-AF38-4A6D-A86F-F5F9450A0FFF}">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zh-CN" altLang="en-US" dirty="0" smtClean="0"/>
            <a:t>选择用于构成闭合曲线的线要素集合</a:t>
          </a:r>
          <a:r>
            <a:rPr lang="en-US" altLang="zh-CN" dirty="0" smtClean="0"/>
            <a:t>---</a:t>
          </a:r>
          <a:r>
            <a:rPr lang="zh-CN" altLang="en-US" dirty="0" smtClean="0"/>
            <a:t>拓扑工具条</a:t>
          </a:r>
          <a:r>
            <a:rPr lang="en-US" altLang="zh-CN" dirty="0" smtClean="0"/>
            <a:t>—</a:t>
          </a:r>
          <a:r>
            <a:rPr lang="zh-CN" altLang="en-US" dirty="0" smtClean="0"/>
            <a:t>构造面</a:t>
          </a:r>
          <a:r>
            <a:rPr lang="zh-CN" dirty="0" smtClean="0"/>
            <a:t>。</a:t>
          </a:r>
          <a:endParaRPr lang="zh-CN" dirty="0"/>
        </a:p>
      </dgm:t>
    </dgm:pt>
    <dgm:pt modelId="{DB7D6C11-ADB0-4F31-9348-E950A6706723}" type="parTrans" cxnId="{E581E145-C03D-42FA-93F5-2BB94E10F7FD}">
      <dgm:prSet/>
      <dgm:spPr/>
      <dgm:t>
        <a:bodyPr/>
        <a:lstStyle/>
        <a:p>
          <a:endParaRPr lang="zh-CN" altLang="en-US"/>
        </a:p>
      </dgm:t>
    </dgm:pt>
    <dgm:pt modelId="{1CE2BB4C-6C8B-4D6D-BE33-8856E95907B2}" type="sibTrans" cxnId="{E581E145-C03D-42FA-93F5-2BB94E10F7FD}">
      <dgm:prSet/>
      <dgm:spPr/>
      <dgm:t>
        <a:bodyPr/>
        <a:lstStyle/>
        <a:p>
          <a:endParaRPr lang="zh-CN" altLang="en-US"/>
        </a:p>
      </dgm:t>
    </dgm:pt>
    <dgm:pt modelId="{E9F3EA07-EB11-47AF-8457-9BE502E89117}">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zh-CN" altLang="en-US" dirty="0" smtClean="0"/>
            <a:t>构造命令位于“拓扑”工具条中。</a:t>
          </a:r>
          <a:endParaRPr lang="en-US" dirty="0"/>
        </a:p>
      </dgm:t>
    </dgm:pt>
    <dgm:pt modelId="{A8DABA22-E532-454F-BFF7-9C3285A5774B}" type="parTrans" cxnId="{1E3044F3-5150-49A5-8275-31F498696AFF}">
      <dgm:prSet/>
      <dgm:spPr/>
    </dgm:pt>
    <dgm:pt modelId="{1C97493E-346E-4DB6-B1FD-D53F074EA659}" type="sibTrans" cxnId="{1E3044F3-5150-49A5-8275-31F498696AFF}">
      <dgm:prSet/>
      <dgm:spPr/>
    </dgm:pt>
    <dgm:pt modelId="{26B168BD-16D7-4526-BE2B-D663E37DF17C}">
      <dgm:prSet>
        <dgm:style>
          <a:lnRef idx="2">
            <a:schemeClr val="accent1"/>
          </a:lnRef>
          <a:fillRef idx="1">
            <a:schemeClr val="lt1"/>
          </a:fillRef>
          <a:effectRef idx="0">
            <a:schemeClr val="accent1"/>
          </a:effectRef>
          <a:fontRef idx="minor">
            <a:schemeClr val="dk1"/>
          </a:fontRef>
        </dgm:style>
      </dgm:prSet>
      <dgm:spPr/>
      <dgm:t>
        <a:bodyPr/>
        <a:lstStyle/>
        <a:p>
          <a:pPr indent="0" rtl="0">
            <a:lnSpc>
              <a:spcPct val="150000"/>
            </a:lnSpc>
          </a:pPr>
          <a:r>
            <a:rPr lang="zh-CN" altLang="en-US" dirty="0" smtClean="0"/>
            <a:t>添加线要素和目标面要素（如不添加或不显示面要素，则无法创建）</a:t>
          </a:r>
          <a:endParaRPr lang="en-US" dirty="0"/>
        </a:p>
      </dgm:t>
    </dgm:pt>
    <dgm:pt modelId="{AEFA42D1-C072-4272-82FB-A616ECCEF6E4}" type="parTrans" cxnId="{A6B82812-0822-4C9E-A4B3-A5E88DC14898}">
      <dgm:prSet/>
      <dgm:spPr/>
    </dgm:pt>
    <dgm:pt modelId="{A8E77194-5D56-4C52-B73D-C6A8C2EFC550}" type="sibTrans" cxnId="{A6B82812-0822-4C9E-A4B3-A5E88DC14898}">
      <dgm:prSet/>
      <dgm:spPr/>
    </dgm:pt>
    <dgm:pt modelId="{8025DDF4-31AB-49AC-9935-70E03805784F}" type="pres">
      <dgm:prSet presAssocID="{FB95D2C4-E1BE-4617-BF1A-E4B59A0171DA}" presName="linear" presStyleCnt="0">
        <dgm:presLayoutVars>
          <dgm:animLvl val="lvl"/>
          <dgm:resizeHandles val="exact"/>
        </dgm:presLayoutVars>
      </dgm:prSet>
      <dgm:spPr/>
      <dgm:t>
        <a:bodyPr/>
        <a:lstStyle/>
        <a:p>
          <a:endParaRPr lang="zh-CN" altLang="en-US"/>
        </a:p>
      </dgm:t>
    </dgm:pt>
    <dgm:pt modelId="{917C3FD4-51A8-40B1-BDE3-5F24821A0BDA}" type="pres">
      <dgm:prSet presAssocID="{31DBBE6C-BEAA-49B0-9906-09BC7F502FB5}" presName="parentText" presStyleLbl="node1" presStyleIdx="0" presStyleCnt="1">
        <dgm:presLayoutVars>
          <dgm:chMax val="0"/>
          <dgm:bulletEnabled val="1"/>
        </dgm:presLayoutVars>
      </dgm:prSet>
      <dgm:spPr/>
      <dgm:t>
        <a:bodyPr/>
        <a:lstStyle/>
        <a:p>
          <a:endParaRPr lang="zh-CN" altLang="en-US"/>
        </a:p>
      </dgm:t>
    </dgm:pt>
    <dgm:pt modelId="{F2ADC845-0A26-488B-81D2-D438BBCC4DDC}" type="pres">
      <dgm:prSet presAssocID="{31DBBE6C-BEAA-49B0-9906-09BC7F502FB5}" presName="childText" presStyleLbl="revTx" presStyleIdx="0" presStyleCnt="1">
        <dgm:presLayoutVars>
          <dgm:bulletEnabled val="1"/>
        </dgm:presLayoutVars>
      </dgm:prSet>
      <dgm:spPr/>
      <dgm:t>
        <a:bodyPr/>
        <a:lstStyle/>
        <a:p>
          <a:endParaRPr lang="zh-CN" altLang="en-US"/>
        </a:p>
      </dgm:t>
    </dgm:pt>
  </dgm:ptLst>
  <dgm:cxnLst>
    <dgm:cxn modelId="{22C974D3-ED88-4DCC-9144-0DE5A10E58A2}" type="presOf" srcId="{26B168BD-16D7-4526-BE2B-D663E37DF17C}" destId="{F2ADC845-0A26-488B-81D2-D438BBCC4DDC}" srcOrd="0" destOrd="2" presId="urn:microsoft.com/office/officeart/2005/8/layout/vList2"/>
    <dgm:cxn modelId="{1C803631-FA64-48D5-830B-E3C5C0C474C1}" type="presOf" srcId="{E9F3EA07-EB11-47AF-8457-9BE502E89117}" destId="{F2ADC845-0A26-488B-81D2-D438BBCC4DDC}" srcOrd="0" destOrd="1" presId="urn:microsoft.com/office/officeart/2005/8/layout/vList2"/>
    <dgm:cxn modelId="{F7A79BDB-EADB-4522-B923-F978ACE743B7}" type="presOf" srcId="{31DBBE6C-BEAA-49B0-9906-09BC7F502FB5}" destId="{917C3FD4-51A8-40B1-BDE3-5F24821A0BDA}" srcOrd="0" destOrd="0" presId="urn:microsoft.com/office/officeart/2005/8/layout/vList2"/>
    <dgm:cxn modelId="{3288437C-AF39-4339-AE0D-D98C37E10761}" srcId="{FB95D2C4-E1BE-4617-BF1A-E4B59A0171DA}" destId="{31DBBE6C-BEAA-49B0-9906-09BC7F502FB5}" srcOrd="0" destOrd="0" parTransId="{3E0545B4-06E2-44C5-B204-1AF682D0E1FE}" sibTransId="{1A7DA4D6-F4D9-4EB3-9B51-30776E898459}"/>
    <dgm:cxn modelId="{9937FCEB-839E-4A06-8E14-9F0BEE625FB1}" srcId="{31DBBE6C-BEAA-49B0-9906-09BC7F502FB5}" destId="{8B8D61F4-AC8D-4151-865A-748AC1836D37}" srcOrd="0" destOrd="0" parTransId="{44BCA4E0-FAAD-4468-9645-DAAAB0EB7C7A}" sibTransId="{668F31F7-E75E-4187-A279-290FF38B54D5}"/>
    <dgm:cxn modelId="{99165178-C176-4BC6-9150-8FBE3E11C346}" type="presOf" srcId="{31C80C36-AF38-4A6D-A86F-F5F9450A0FFF}" destId="{F2ADC845-0A26-488B-81D2-D438BBCC4DDC}" srcOrd="0" destOrd="3" presId="urn:microsoft.com/office/officeart/2005/8/layout/vList2"/>
    <dgm:cxn modelId="{E581E145-C03D-42FA-93F5-2BB94E10F7FD}" srcId="{31DBBE6C-BEAA-49B0-9906-09BC7F502FB5}" destId="{31C80C36-AF38-4A6D-A86F-F5F9450A0FFF}" srcOrd="3" destOrd="0" parTransId="{DB7D6C11-ADB0-4F31-9348-E950A6706723}" sibTransId="{1CE2BB4C-6C8B-4D6D-BE33-8856E95907B2}"/>
    <dgm:cxn modelId="{5EBF85ED-3C4E-43E2-B3E8-47FE71AE4C3F}" type="presOf" srcId="{8B8D61F4-AC8D-4151-865A-748AC1836D37}" destId="{F2ADC845-0A26-488B-81D2-D438BBCC4DDC}" srcOrd="0" destOrd="0" presId="urn:microsoft.com/office/officeart/2005/8/layout/vList2"/>
    <dgm:cxn modelId="{1E3044F3-5150-49A5-8275-31F498696AFF}" srcId="{31DBBE6C-BEAA-49B0-9906-09BC7F502FB5}" destId="{E9F3EA07-EB11-47AF-8457-9BE502E89117}" srcOrd="1" destOrd="0" parTransId="{A8DABA22-E532-454F-BFF7-9C3285A5774B}" sibTransId="{1C97493E-346E-4DB6-B1FD-D53F074EA659}"/>
    <dgm:cxn modelId="{D6F887DE-99B1-4ADB-987E-AEC7B91FF919}" type="presOf" srcId="{FB95D2C4-E1BE-4617-BF1A-E4B59A0171DA}" destId="{8025DDF4-31AB-49AC-9935-70E03805784F}" srcOrd="0" destOrd="0" presId="urn:microsoft.com/office/officeart/2005/8/layout/vList2"/>
    <dgm:cxn modelId="{A6B82812-0822-4C9E-A4B3-A5E88DC14898}" srcId="{31DBBE6C-BEAA-49B0-9906-09BC7F502FB5}" destId="{26B168BD-16D7-4526-BE2B-D663E37DF17C}" srcOrd="2" destOrd="0" parTransId="{AEFA42D1-C072-4272-82FB-A616ECCEF6E4}" sibTransId="{A8E77194-5D56-4C52-B73D-C6A8C2EFC550}"/>
    <dgm:cxn modelId="{1FE7407A-B315-4C3C-AA8C-AC256836652E}" type="presParOf" srcId="{8025DDF4-31AB-49AC-9935-70E03805784F}" destId="{917C3FD4-51A8-40B1-BDE3-5F24821A0BDA}" srcOrd="0" destOrd="0" presId="urn:microsoft.com/office/officeart/2005/8/layout/vList2"/>
    <dgm:cxn modelId="{A0EA8598-0BF5-41A4-B90D-1B3D06426E68}" type="presParOf" srcId="{8025DDF4-31AB-49AC-9935-70E03805784F}" destId="{F2ADC845-0A26-488B-81D2-D438BBCC4DD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4D74D6-5830-44C0-9D83-218A929F1FC6}" type="doc">
      <dgm:prSet loTypeId="urn:microsoft.com/office/officeart/2005/8/layout/vList6" loCatId="process" qsTypeId="urn:microsoft.com/office/officeart/2005/8/quickstyle/3d1" qsCatId="3D" csTypeId="urn:microsoft.com/office/officeart/2005/8/colors/accent1_2" csCatId="accent1" phldr="1"/>
      <dgm:spPr/>
      <dgm:t>
        <a:bodyPr/>
        <a:lstStyle/>
        <a:p>
          <a:endParaRPr lang="zh-CN" altLang="en-US"/>
        </a:p>
      </dgm:t>
    </dgm:pt>
    <dgm:pt modelId="{17921800-9C5E-43D1-AACD-C20E116AF26D}">
      <dgm:prSet custT="1"/>
      <dgm:spPr/>
      <dgm:t>
        <a:bodyPr/>
        <a:lstStyle/>
        <a:p>
          <a:pPr rtl="0"/>
          <a:r>
            <a:rPr lang="zh-CN" altLang="en-US" sz="2400" dirty="0" smtClean="0"/>
            <a:t>地理</a:t>
          </a:r>
          <a:r>
            <a:rPr lang="zh-CN" sz="2400" dirty="0" smtClean="0"/>
            <a:t>坐标系</a:t>
          </a:r>
          <a:endParaRPr lang="en-US" sz="2400" dirty="0"/>
        </a:p>
      </dgm:t>
    </dgm:pt>
    <dgm:pt modelId="{5BA28DB0-F489-4695-9C3E-7B4987CD0D7A}" type="parTrans" cxnId="{B78A413B-5E12-4F72-85F8-0F1FDA2AFEAF}">
      <dgm:prSet/>
      <dgm:spPr/>
      <dgm:t>
        <a:bodyPr/>
        <a:lstStyle/>
        <a:p>
          <a:endParaRPr lang="zh-CN" altLang="en-US"/>
        </a:p>
      </dgm:t>
    </dgm:pt>
    <dgm:pt modelId="{EFBD0A7C-AE7E-42B2-A2DD-421170CAE05D}" type="sibTrans" cxnId="{B78A413B-5E12-4F72-85F8-0F1FDA2AFEAF}">
      <dgm:prSet/>
      <dgm:spPr/>
      <dgm:t>
        <a:bodyPr/>
        <a:lstStyle/>
        <a:p>
          <a:endParaRPr lang="zh-CN" altLang="en-US"/>
        </a:p>
      </dgm:t>
    </dgm:pt>
    <dgm:pt modelId="{1FF34BB8-1F6B-4D83-B556-AA5034F4DBA3}">
      <dgm:prSet custT="1"/>
      <dgm:spPr/>
      <dgm:t>
        <a:bodyPr/>
        <a:lstStyle/>
        <a:p>
          <a:pPr rtl="0"/>
          <a:r>
            <a:rPr lang="zh-CN" sz="1400" dirty="0" smtClean="0"/>
            <a:t>椭球体：用数学公式表达、模拟地球形状的球体；</a:t>
          </a:r>
          <a:endParaRPr lang="en-US" sz="1400" dirty="0"/>
        </a:p>
      </dgm:t>
    </dgm:pt>
    <dgm:pt modelId="{23EEE30D-C932-4C41-BBC6-059C739520D8}" type="parTrans" cxnId="{E50940D6-0699-45C9-997C-14B5FB19F678}">
      <dgm:prSet/>
      <dgm:spPr/>
      <dgm:t>
        <a:bodyPr/>
        <a:lstStyle/>
        <a:p>
          <a:endParaRPr lang="zh-CN" altLang="en-US"/>
        </a:p>
      </dgm:t>
    </dgm:pt>
    <dgm:pt modelId="{D36C6CE1-AB75-4898-9677-C04B93196782}" type="sibTrans" cxnId="{E50940D6-0699-45C9-997C-14B5FB19F678}">
      <dgm:prSet/>
      <dgm:spPr/>
      <dgm:t>
        <a:bodyPr/>
        <a:lstStyle/>
        <a:p>
          <a:endParaRPr lang="zh-CN" altLang="en-US"/>
        </a:p>
      </dgm:t>
    </dgm:pt>
    <dgm:pt modelId="{99EE87F4-F233-49F9-AEA5-D53C1EE4C4EB}">
      <dgm:prSet custT="1"/>
      <dgm:spPr/>
      <dgm:t>
        <a:bodyPr/>
        <a:lstStyle/>
        <a:p>
          <a:pPr rtl="0"/>
          <a:r>
            <a:rPr lang="zh-CN" sz="1400" dirty="0" smtClean="0"/>
            <a:t>大地基准：调整椭球体位置，是指拟合地球表面，与地球相对定位；</a:t>
          </a:r>
          <a:endParaRPr lang="en-US" sz="1400" dirty="0"/>
        </a:p>
      </dgm:t>
    </dgm:pt>
    <dgm:pt modelId="{EBA12FE7-4C34-4FF3-A27A-46C5E536F505}" type="parTrans" cxnId="{5C6BDE28-30FC-487F-A9AD-37FF626146FB}">
      <dgm:prSet/>
      <dgm:spPr/>
      <dgm:t>
        <a:bodyPr/>
        <a:lstStyle/>
        <a:p>
          <a:endParaRPr lang="zh-CN" altLang="en-US"/>
        </a:p>
      </dgm:t>
    </dgm:pt>
    <dgm:pt modelId="{059E2BE4-6FC9-46AA-8D88-24932D48FF58}" type="sibTrans" cxnId="{5C6BDE28-30FC-487F-A9AD-37FF626146FB}">
      <dgm:prSet/>
      <dgm:spPr/>
      <dgm:t>
        <a:bodyPr/>
        <a:lstStyle/>
        <a:p>
          <a:endParaRPr lang="zh-CN" altLang="en-US"/>
        </a:p>
      </dgm:t>
    </dgm:pt>
    <dgm:pt modelId="{8BD88B92-33AA-4F4D-9074-D7CA064C4347}">
      <dgm:prSet custT="1"/>
      <dgm:spPr/>
      <dgm:t>
        <a:bodyPr/>
        <a:lstStyle/>
        <a:p>
          <a:pPr rtl="0"/>
          <a:r>
            <a:rPr lang="zh-CN" altLang="en-US" sz="1400" dirty="0" smtClean="0"/>
            <a:t>椭球体与大地基准确定后即可划分经纬线，形成经纬度为单位的地理坐标系。</a:t>
          </a:r>
          <a:endParaRPr lang="zh-CN" altLang="en-US" sz="1400" dirty="0"/>
        </a:p>
      </dgm:t>
    </dgm:pt>
    <dgm:pt modelId="{16944686-6FA6-46BA-A78A-A7900B363B36}" type="parTrans" cxnId="{392C5EA2-6276-4652-BF59-84B17480BB5B}">
      <dgm:prSet/>
      <dgm:spPr/>
      <dgm:t>
        <a:bodyPr/>
        <a:lstStyle/>
        <a:p>
          <a:endParaRPr lang="zh-CN" altLang="en-US"/>
        </a:p>
      </dgm:t>
    </dgm:pt>
    <dgm:pt modelId="{1DF55116-59C7-4824-94CB-98C1A2C894AD}" type="sibTrans" cxnId="{392C5EA2-6276-4652-BF59-84B17480BB5B}">
      <dgm:prSet/>
      <dgm:spPr/>
      <dgm:t>
        <a:bodyPr/>
        <a:lstStyle/>
        <a:p>
          <a:endParaRPr lang="zh-CN" altLang="en-US"/>
        </a:p>
      </dgm:t>
    </dgm:pt>
    <dgm:pt modelId="{05E4015A-5181-45EA-A7EE-5D52251D25BF}">
      <dgm:prSet custT="1"/>
      <dgm:spPr/>
      <dgm:t>
        <a:bodyPr/>
        <a:lstStyle/>
        <a:p>
          <a:pPr rtl="0"/>
          <a:r>
            <a:rPr lang="zh-CN" altLang="en-US" sz="2400" dirty="0" smtClean="0"/>
            <a:t>投影坐标系</a:t>
          </a:r>
          <a:endParaRPr lang="zh-CN" altLang="en-US" sz="2400" dirty="0"/>
        </a:p>
      </dgm:t>
    </dgm:pt>
    <dgm:pt modelId="{C08B5E20-A298-43BA-9EA0-6F4FB4FDA1B3}" type="parTrans" cxnId="{EA81E118-001D-4CAD-93CC-3EA113954AAF}">
      <dgm:prSet/>
      <dgm:spPr/>
      <dgm:t>
        <a:bodyPr/>
        <a:lstStyle/>
        <a:p>
          <a:endParaRPr lang="zh-CN" altLang="en-US"/>
        </a:p>
      </dgm:t>
    </dgm:pt>
    <dgm:pt modelId="{225080BD-95D5-4D2C-937D-B3C1C9199AA8}" type="sibTrans" cxnId="{EA81E118-001D-4CAD-93CC-3EA113954AAF}">
      <dgm:prSet/>
      <dgm:spPr/>
      <dgm:t>
        <a:bodyPr/>
        <a:lstStyle/>
        <a:p>
          <a:endParaRPr lang="zh-CN" altLang="en-US"/>
        </a:p>
      </dgm:t>
    </dgm:pt>
    <dgm:pt modelId="{582F8EAA-0E0F-4F24-A728-1EDA9E25BBCD}">
      <dgm:prSet custT="1"/>
      <dgm:spPr/>
      <dgm:t>
        <a:bodyPr/>
        <a:lstStyle/>
        <a:p>
          <a:pPr rtl="0"/>
          <a:r>
            <a:rPr lang="zh-CN" altLang="en-US" sz="1400" dirty="0" smtClean="0"/>
            <a:t>投影坐标系始终基于地理坐标系，后者是基于球体或旋转椭球体；</a:t>
          </a:r>
          <a:endParaRPr lang="zh-CN" altLang="en-US" sz="1400" dirty="0"/>
        </a:p>
      </dgm:t>
    </dgm:pt>
    <dgm:pt modelId="{39C511F7-C1E5-4BCA-84DE-C136F0FB6967}" type="parTrans" cxnId="{F2CCD207-5895-4A0B-9557-9F39A6C9B46D}">
      <dgm:prSet/>
      <dgm:spPr/>
      <dgm:t>
        <a:bodyPr/>
        <a:lstStyle/>
        <a:p>
          <a:endParaRPr lang="zh-CN" altLang="en-US"/>
        </a:p>
      </dgm:t>
    </dgm:pt>
    <dgm:pt modelId="{504E2CCD-E9D9-4FBB-8F14-9DD467327BDF}" type="sibTrans" cxnId="{F2CCD207-5895-4A0B-9557-9F39A6C9B46D}">
      <dgm:prSet/>
      <dgm:spPr/>
      <dgm:t>
        <a:bodyPr/>
        <a:lstStyle/>
        <a:p>
          <a:endParaRPr lang="zh-CN" altLang="en-US"/>
        </a:p>
      </dgm:t>
    </dgm:pt>
    <dgm:pt modelId="{0DC4B040-5EF8-4B92-BED8-A783A67FF1D7}">
      <dgm:prSet custT="1"/>
      <dgm:spPr/>
      <dgm:t>
        <a:bodyPr/>
        <a:lstStyle/>
        <a:p>
          <a:pPr rtl="0"/>
          <a:r>
            <a:rPr lang="zh-CN" altLang="en-US" sz="1400" dirty="0" smtClean="0"/>
            <a:t>投影后平面的、以米为单位的坐标系统即为投影坐标系；</a:t>
          </a:r>
          <a:endParaRPr lang="zh-CN" altLang="en-US" sz="1400" dirty="0"/>
        </a:p>
      </dgm:t>
    </dgm:pt>
    <dgm:pt modelId="{0A939BE5-2C0D-4CB4-8244-9DFF6BC0D482}" type="parTrans" cxnId="{F9363140-31CD-4C9A-8977-744D07D591CE}">
      <dgm:prSet/>
      <dgm:spPr/>
      <dgm:t>
        <a:bodyPr/>
        <a:lstStyle/>
        <a:p>
          <a:endParaRPr lang="zh-CN" altLang="en-US"/>
        </a:p>
      </dgm:t>
    </dgm:pt>
    <dgm:pt modelId="{9E4C4264-FE27-4DC3-86EF-94CD908A0BB4}" type="sibTrans" cxnId="{F9363140-31CD-4C9A-8977-744D07D591CE}">
      <dgm:prSet/>
      <dgm:spPr/>
      <dgm:t>
        <a:bodyPr/>
        <a:lstStyle/>
        <a:p>
          <a:endParaRPr lang="zh-CN" altLang="en-US"/>
        </a:p>
      </dgm:t>
    </dgm:pt>
    <dgm:pt modelId="{D7F5EA77-E05B-4E16-AC49-75F412CFD7FB}">
      <dgm:prSet custT="1"/>
      <dgm:spPr/>
      <dgm:t>
        <a:bodyPr/>
        <a:lstStyle/>
        <a:p>
          <a:pPr rtl="0"/>
          <a:endParaRPr lang="zh-CN" altLang="en-US" sz="1400" dirty="0"/>
        </a:p>
      </dgm:t>
    </dgm:pt>
    <dgm:pt modelId="{D30DC690-72A6-4D0D-AF70-F3CA7240C23A}" type="parTrans" cxnId="{90B6D78F-98EF-4CDB-9CEA-806BA3906B3D}">
      <dgm:prSet/>
      <dgm:spPr/>
      <dgm:t>
        <a:bodyPr/>
        <a:lstStyle/>
        <a:p>
          <a:endParaRPr lang="zh-CN" altLang="en-US"/>
        </a:p>
      </dgm:t>
    </dgm:pt>
    <dgm:pt modelId="{150C908A-1ADF-467F-B9D5-1F69337102F4}" type="sibTrans" cxnId="{90B6D78F-98EF-4CDB-9CEA-806BA3906B3D}">
      <dgm:prSet/>
      <dgm:spPr/>
      <dgm:t>
        <a:bodyPr/>
        <a:lstStyle/>
        <a:p>
          <a:endParaRPr lang="zh-CN" altLang="en-US"/>
        </a:p>
      </dgm:t>
    </dgm:pt>
    <dgm:pt modelId="{FDDACE86-F96B-4DD1-94E9-5515F0CC6576}">
      <dgm:prSet custT="1"/>
      <dgm:spPr/>
      <dgm:t>
        <a:bodyPr/>
        <a:lstStyle/>
        <a:p>
          <a:pPr rtl="0"/>
          <a:r>
            <a:rPr lang="zh-CN" altLang="en-US" sz="1400" dirty="0" smtClean="0"/>
            <a:t>我国大中比例尺地图均采用高斯</a:t>
          </a:r>
          <a:r>
            <a:rPr lang="en-US" altLang="zh-CN" sz="1400" dirty="0" smtClean="0"/>
            <a:t>-</a:t>
          </a:r>
          <a:r>
            <a:rPr lang="zh-CN" altLang="en-US" sz="1400" dirty="0" smtClean="0"/>
            <a:t>克吕格投影，其通常是按</a:t>
          </a:r>
          <a:r>
            <a:rPr lang="en-US" altLang="zh-CN" sz="1400" dirty="0" smtClean="0"/>
            <a:t>6</a:t>
          </a:r>
          <a:r>
            <a:rPr lang="zh-CN" altLang="en-US" sz="1400" dirty="0" smtClean="0"/>
            <a:t>度和</a:t>
          </a:r>
          <a:r>
            <a:rPr lang="en-US" altLang="zh-CN" sz="1400" dirty="0" smtClean="0"/>
            <a:t>3</a:t>
          </a:r>
          <a:r>
            <a:rPr lang="zh-CN" altLang="en-US" sz="1400" dirty="0" smtClean="0"/>
            <a:t>度分带投影，</a:t>
          </a:r>
          <a:r>
            <a:rPr lang="en-US" altLang="zh-CN" sz="1400" dirty="0" smtClean="0"/>
            <a:t>1:2.5</a:t>
          </a:r>
          <a:r>
            <a:rPr lang="zh-CN" altLang="en-US" sz="1400" dirty="0" smtClean="0"/>
            <a:t>万－</a:t>
          </a:r>
          <a:r>
            <a:rPr lang="en-US" altLang="zh-CN" sz="1400" dirty="0" smtClean="0"/>
            <a:t>1:50</a:t>
          </a:r>
          <a:r>
            <a:rPr lang="zh-CN" altLang="en-US" sz="1400" dirty="0" smtClean="0"/>
            <a:t>万比例尺地形图采用经差</a:t>
          </a:r>
          <a:r>
            <a:rPr lang="en-US" altLang="zh-CN" sz="1400" dirty="0" smtClean="0"/>
            <a:t>6</a:t>
          </a:r>
          <a:r>
            <a:rPr lang="zh-CN" altLang="en-US" sz="1400" dirty="0" smtClean="0"/>
            <a:t>度分带，</a:t>
          </a:r>
          <a:r>
            <a:rPr lang="en-US" altLang="zh-CN" sz="1400" dirty="0" smtClean="0"/>
            <a:t>1:1</a:t>
          </a:r>
          <a:r>
            <a:rPr lang="zh-CN" altLang="en-US" sz="1400" dirty="0" smtClean="0"/>
            <a:t>万比例尺的地形图采用经差</a:t>
          </a:r>
          <a:r>
            <a:rPr lang="en-US" altLang="zh-CN" sz="1400" dirty="0" smtClean="0"/>
            <a:t>3</a:t>
          </a:r>
          <a:r>
            <a:rPr lang="zh-CN" altLang="en-US" sz="1400" dirty="0" smtClean="0"/>
            <a:t>度分带</a:t>
          </a:r>
          <a:endParaRPr lang="zh-CN" sz="1400" dirty="0"/>
        </a:p>
      </dgm:t>
    </dgm:pt>
    <dgm:pt modelId="{6407CBEB-0D9B-49FA-B1E1-625849AA83C6}" type="parTrans" cxnId="{5886B19F-F363-4E94-889E-C448DE42DCD6}">
      <dgm:prSet/>
      <dgm:spPr/>
      <dgm:t>
        <a:bodyPr/>
        <a:lstStyle/>
        <a:p>
          <a:endParaRPr lang="zh-CN" altLang="en-US"/>
        </a:p>
      </dgm:t>
    </dgm:pt>
    <dgm:pt modelId="{89F56202-27B0-43BD-90A9-ECB71EA072A4}" type="sibTrans" cxnId="{5886B19F-F363-4E94-889E-C448DE42DCD6}">
      <dgm:prSet/>
      <dgm:spPr/>
      <dgm:t>
        <a:bodyPr/>
        <a:lstStyle/>
        <a:p>
          <a:endParaRPr lang="zh-CN" altLang="en-US"/>
        </a:p>
      </dgm:t>
    </dgm:pt>
    <dgm:pt modelId="{A1C714A7-6DEE-4266-AF11-04EB7C950F78}" type="pres">
      <dgm:prSet presAssocID="{734D74D6-5830-44C0-9D83-218A929F1FC6}" presName="Name0" presStyleCnt="0">
        <dgm:presLayoutVars>
          <dgm:dir/>
          <dgm:animLvl val="lvl"/>
          <dgm:resizeHandles/>
        </dgm:presLayoutVars>
      </dgm:prSet>
      <dgm:spPr/>
      <dgm:t>
        <a:bodyPr/>
        <a:lstStyle/>
        <a:p>
          <a:endParaRPr lang="zh-CN" altLang="en-US"/>
        </a:p>
      </dgm:t>
    </dgm:pt>
    <dgm:pt modelId="{E59E6BE7-34B8-4DE1-90CD-FB4FF986E125}" type="pres">
      <dgm:prSet presAssocID="{17921800-9C5E-43D1-AACD-C20E116AF26D}" presName="linNode" presStyleCnt="0"/>
      <dgm:spPr/>
    </dgm:pt>
    <dgm:pt modelId="{B6BF0AAB-9863-480F-A1DB-544A06E6D8C8}" type="pres">
      <dgm:prSet presAssocID="{17921800-9C5E-43D1-AACD-C20E116AF26D}" presName="parentShp" presStyleLbl="node1" presStyleIdx="0" presStyleCnt="2" custScaleX="62162">
        <dgm:presLayoutVars>
          <dgm:bulletEnabled val="1"/>
        </dgm:presLayoutVars>
      </dgm:prSet>
      <dgm:spPr/>
      <dgm:t>
        <a:bodyPr/>
        <a:lstStyle/>
        <a:p>
          <a:endParaRPr lang="zh-CN" altLang="en-US"/>
        </a:p>
      </dgm:t>
    </dgm:pt>
    <dgm:pt modelId="{322195DB-0C8B-4EDF-B4F2-53661EAE9FDA}" type="pres">
      <dgm:prSet presAssocID="{17921800-9C5E-43D1-AACD-C20E116AF26D}" presName="childShp" presStyleLbl="bgAccFollowNode1" presStyleIdx="0" presStyleCnt="2" custScaleX="122222" custScaleY="119044">
        <dgm:presLayoutVars>
          <dgm:bulletEnabled val="1"/>
        </dgm:presLayoutVars>
      </dgm:prSet>
      <dgm:spPr/>
      <dgm:t>
        <a:bodyPr/>
        <a:lstStyle/>
        <a:p>
          <a:endParaRPr lang="zh-CN" altLang="en-US"/>
        </a:p>
      </dgm:t>
    </dgm:pt>
    <dgm:pt modelId="{99B68073-ACEF-4A2F-B08C-5C7F673CC9D4}" type="pres">
      <dgm:prSet presAssocID="{EFBD0A7C-AE7E-42B2-A2DD-421170CAE05D}" presName="spacing" presStyleCnt="0"/>
      <dgm:spPr/>
    </dgm:pt>
    <dgm:pt modelId="{70AB57E1-D32A-4741-8632-D13AA8D809B8}" type="pres">
      <dgm:prSet presAssocID="{05E4015A-5181-45EA-A7EE-5D52251D25BF}" presName="linNode" presStyleCnt="0"/>
      <dgm:spPr/>
    </dgm:pt>
    <dgm:pt modelId="{107447C3-28E9-4706-9686-C7F00D54D2E4}" type="pres">
      <dgm:prSet presAssocID="{05E4015A-5181-45EA-A7EE-5D52251D25BF}" presName="parentShp" presStyleLbl="node1" presStyleIdx="1" presStyleCnt="2" custScaleX="62162">
        <dgm:presLayoutVars>
          <dgm:bulletEnabled val="1"/>
        </dgm:presLayoutVars>
      </dgm:prSet>
      <dgm:spPr/>
      <dgm:t>
        <a:bodyPr/>
        <a:lstStyle/>
        <a:p>
          <a:endParaRPr lang="zh-CN" altLang="en-US"/>
        </a:p>
      </dgm:t>
    </dgm:pt>
    <dgm:pt modelId="{8A0E214B-BAC4-4A19-A254-FB5D8FC885D1}" type="pres">
      <dgm:prSet presAssocID="{05E4015A-5181-45EA-A7EE-5D52251D25BF}" presName="childShp" presStyleLbl="bgAccFollowNode1" presStyleIdx="1" presStyleCnt="2" custScaleX="122222" custScaleY="120002">
        <dgm:presLayoutVars>
          <dgm:bulletEnabled val="1"/>
        </dgm:presLayoutVars>
      </dgm:prSet>
      <dgm:spPr/>
      <dgm:t>
        <a:bodyPr/>
        <a:lstStyle/>
        <a:p>
          <a:endParaRPr lang="zh-CN" altLang="en-US"/>
        </a:p>
      </dgm:t>
    </dgm:pt>
  </dgm:ptLst>
  <dgm:cxnLst>
    <dgm:cxn modelId="{E50940D6-0699-45C9-997C-14B5FB19F678}" srcId="{17921800-9C5E-43D1-AACD-C20E116AF26D}" destId="{1FF34BB8-1F6B-4D83-B556-AA5034F4DBA3}" srcOrd="0" destOrd="0" parTransId="{23EEE30D-C932-4C41-BBC6-059C739520D8}" sibTransId="{D36C6CE1-AB75-4898-9677-C04B93196782}"/>
    <dgm:cxn modelId="{5C6BDE28-30FC-487F-A9AD-37FF626146FB}" srcId="{17921800-9C5E-43D1-AACD-C20E116AF26D}" destId="{99EE87F4-F233-49F9-AEA5-D53C1EE4C4EB}" srcOrd="1" destOrd="0" parTransId="{EBA12FE7-4C34-4FF3-A27A-46C5E536F505}" sibTransId="{059E2BE4-6FC9-46AA-8D88-24932D48FF58}"/>
    <dgm:cxn modelId="{1ED35EE5-7874-4A90-B130-DDD97E0CC69E}" type="presOf" srcId="{582F8EAA-0E0F-4F24-A728-1EDA9E25BBCD}" destId="{8A0E214B-BAC4-4A19-A254-FB5D8FC885D1}" srcOrd="0" destOrd="0" presId="urn:microsoft.com/office/officeart/2005/8/layout/vList6"/>
    <dgm:cxn modelId="{17ABF1AB-7960-4455-AA47-6F5AE8412AA7}" type="presOf" srcId="{0DC4B040-5EF8-4B92-BED8-A783A67FF1D7}" destId="{8A0E214B-BAC4-4A19-A254-FB5D8FC885D1}" srcOrd="0" destOrd="1" presId="urn:microsoft.com/office/officeart/2005/8/layout/vList6"/>
    <dgm:cxn modelId="{5886B19F-F363-4E94-889E-C448DE42DCD6}" srcId="{05E4015A-5181-45EA-A7EE-5D52251D25BF}" destId="{FDDACE86-F96B-4DD1-94E9-5515F0CC6576}" srcOrd="2" destOrd="0" parTransId="{6407CBEB-0D9B-49FA-B1E1-625849AA83C6}" sibTransId="{89F56202-27B0-43BD-90A9-ECB71EA072A4}"/>
    <dgm:cxn modelId="{392C5EA2-6276-4652-BF59-84B17480BB5B}" srcId="{17921800-9C5E-43D1-AACD-C20E116AF26D}" destId="{8BD88B92-33AA-4F4D-9074-D7CA064C4347}" srcOrd="2" destOrd="0" parTransId="{16944686-6FA6-46BA-A78A-A7900B363B36}" sibTransId="{1DF55116-59C7-4824-94CB-98C1A2C894AD}"/>
    <dgm:cxn modelId="{8CB009F4-5848-4BDA-BFE3-B447308F4D91}" type="presOf" srcId="{05E4015A-5181-45EA-A7EE-5D52251D25BF}" destId="{107447C3-28E9-4706-9686-C7F00D54D2E4}" srcOrd="0" destOrd="0" presId="urn:microsoft.com/office/officeart/2005/8/layout/vList6"/>
    <dgm:cxn modelId="{F9363140-31CD-4C9A-8977-744D07D591CE}" srcId="{05E4015A-5181-45EA-A7EE-5D52251D25BF}" destId="{0DC4B040-5EF8-4B92-BED8-A783A67FF1D7}" srcOrd="1" destOrd="0" parTransId="{0A939BE5-2C0D-4CB4-8244-9DFF6BC0D482}" sibTransId="{9E4C4264-FE27-4DC3-86EF-94CD908A0BB4}"/>
    <dgm:cxn modelId="{2616D9ED-FC21-4037-AD03-769C38AE6252}" type="presOf" srcId="{FDDACE86-F96B-4DD1-94E9-5515F0CC6576}" destId="{8A0E214B-BAC4-4A19-A254-FB5D8FC885D1}" srcOrd="0" destOrd="2" presId="urn:microsoft.com/office/officeart/2005/8/layout/vList6"/>
    <dgm:cxn modelId="{C4059B3F-2EBF-474C-9702-236685197B54}" type="presOf" srcId="{17921800-9C5E-43D1-AACD-C20E116AF26D}" destId="{B6BF0AAB-9863-480F-A1DB-544A06E6D8C8}" srcOrd="0" destOrd="0" presId="urn:microsoft.com/office/officeart/2005/8/layout/vList6"/>
    <dgm:cxn modelId="{F2CCD207-5895-4A0B-9557-9F39A6C9B46D}" srcId="{05E4015A-5181-45EA-A7EE-5D52251D25BF}" destId="{582F8EAA-0E0F-4F24-A728-1EDA9E25BBCD}" srcOrd="0" destOrd="0" parTransId="{39C511F7-C1E5-4BCA-84DE-C136F0FB6967}" sibTransId="{504E2CCD-E9D9-4FBB-8F14-9DD467327BDF}"/>
    <dgm:cxn modelId="{90B6D78F-98EF-4CDB-9CEA-806BA3906B3D}" srcId="{05E4015A-5181-45EA-A7EE-5D52251D25BF}" destId="{D7F5EA77-E05B-4E16-AC49-75F412CFD7FB}" srcOrd="3" destOrd="0" parTransId="{D30DC690-72A6-4D0D-AF70-F3CA7240C23A}" sibTransId="{150C908A-1ADF-467F-B9D5-1F69337102F4}"/>
    <dgm:cxn modelId="{6CB76877-CAB5-4A93-A4F0-4E9D61325D25}" type="presOf" srcId="{734D74D6-5830-44C0-9D83-218A929F1FC6}" destId="{A1C714A7-6DEE-4266-AF11-04EB7C950F78}" srcOrd="0" destOrd="0" presId="urn:microsoft.com/office/officeart/2005/8/layout/vList6"/>
    <dgm:cxn modelId="{65395ECC-E476-4509-846B-08381FC45252}" type="presOf" srcId="{99EE87F4-F233-49F9-AEA5-D53C1EE4C4EB}" destId="{322195DB-0C8B-4EDF-B4F2-53661EAE9FDA}" srcOrd="0" destOrd="1" presId="urn:microsoft.com/office/officeart/2005/8/layout/vList6"/>
    <dgm:cxn modelId="{EA81E118-001D-4CAD-93CC-3EA113954AAF}" srcId="{734D74D6-5830-44C0-9D83-218A929F1FC6}" destId="{05E4015A-5181-45EA-A7EE-5D52251D25BF}" srcOrd="1" destOrd="0" parTransId="{C08B5E20-A298-43BA-9EA0-6F4FB4FDA1B3}" sibTransId="{225080BD-95D5-4D2C-937D-B3C1C9199AA8}"/>
    <dgm:cxn modelId="{8C4313B0-920C-4B29-AA69-0E27DAA1E2F7}" type="presOf" srcId="{D7F5EA77-E05B-4E16-AC49-75F412CFD7FB}" destId="{8A0E214B-BAC4-4A19-A254-FB5D8FC885D1}" srcOrd="0" destOrd="3" presId="urn:microsoft.com/office/officeart/2005/8/layout/vList6"/>
    <dgm:cxn modelId="{4A893FD4-8F36-4F4C-8B1E-F4D0DD88872A}" type="presOf" srcId="{8BD88B92-33AA-4F4D-9074-D7CA064C4347}" destId="{322195DB-0C8B-4EDF-B4F2-53661EAE9FDA}" srcOrd="0" destOrd="2" presId="urn:microsoft.com/office/officeart/2005/8/layout/vList6"/>
    <dgm:cxn modelId="{B78A413B-5E12-4F72-85F8-0F1FDA2AFEAF}" srcId="{734D74D6-5830-44C0-9D83-218A929F1FC6}" destId="{17921800-9C5E-43D1-AACD-C20E116AF26D}" srcOrd="0" destOrd="0" parTransId="{5BA28DB0-F489-4695-9C3E-7B4987CD0D7A}" sibTransId="{EFBD0A7C-AE7E-42B2-A2DD-421170CAE05D}"/>
    <dgm:cxn modelId="{FB6791BD-0A3C-4488-B0C7-74BED038B5BD}" type="presOf" srcId="{1FF34BB8-1F6B-4D83-B556-AA5034F4DBA3}" destId="{322195DB-0C8B-4EDF-B4F2-53661EAE9FDA}" srcOrd="0" destOrd="0" presId="urn:microsoft.com/office/officeart/2005/8/layout/vList6"/>
    <dgm:cxn modelId="{521EEC22-F99B-428F-BABA-667873CC8DB1}" type="presParOf" srcId="{A1C714A7-6DEE-4266-AF11-04EB7C950F78}" destId="{E59E6BE7-34B8-4DE1-90CD-FB4FF986E125}" srcOrd="0" destOrd="0" presId="urn:microsoft.com/office/officeart/2005/8/layout/vList6"/>
    <dgm:cxn modelId="{BE53F6E9-BF98-4EDE-8D3B-ED2B31CEAF2E}" type="presParOf" srcId="{E59E6BE7-34B8-4DE1-90CD-FB4FF986E125}" destId="{B6BF0AAB-9863-480F-A1DB-544A06E6D8C8}" srcOrd="0" destOrd="0" presId="urn:microsoft.com/office/officeart/2005/8/layout/vList6"/>
    <dgm:cxn modelId="{7B175C9B-C905-4FB9-9AF9-6200F016EE97}" type="presParOf" srcId="{E59E6BE7-34B8-4DE1-90CD-FB4FF986E125}" destId="{322195DB-0C8B-4EDF-B4F2-53661EAE9FDA}" srcOrd="1" destOrd="0" presId="urn:microsoft.com/office/officeart/2005/8/layout/vList6"/>
    <dgm:cxn modelId="{91D8D50E-4020-4632-ABCD-5F94C36E6B23}" type="presParOf" srcId="{A1C714A7-6DEE-4266-AF11-04EB7C950F78}" destId="{99B68073-ACEF-4A2F-B08C-5C7F673CC9D4}" srcOrd="1" destOrd="0" presId="urn:microsoft.com/office/officeart/2005/8/layout/vList6"/>
    <dgm:cxn modelId="{1B02C124-F256-4674-97D8-FF4686901825}" type="presParOf" srcId="{A1C714A7-6DEE-4266-AF11-04EB7C950F78}" destId="{70AB57E1-D32A-4741-8632-D13AA8D809B8}" srcOrd="2" destOrd="0" presId="urn:microsoft.com/office/officeart/2005/8/layout/vList6"/>
    <dgm:cxn modelId="{7856808D-9EC1-46D2-B83A-0E82A8CA26ED}" type="presParOf" srcId="{70AB57E1-D32A-4741-8632-D13AA8D809B8}" destId="{107447C3-28E9-4706-9686-C7F00D54D2E4}" srcOrd="0" destOrd="0" presId="urn:microsoft.com/office/officeart/2005/8/layout/vList6"/>
    <dgm:cxn modelId="{B60308C8-D171-46FF-B0C0-868502CCD6B4}" type="presParOf" srcId="{70AB57E1-D32A-4741-8632-D13AA8D809B8}" destId="{8A0E214B-BAC4-4A19-A254-FB5D8FC885D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5695F-4AC5-4091-A91D-4A79591E2467}">
      <dsp:nvSpPr>
        <dsp:cNvPr id="0" name=""/>
        <dsp:cNvSpPr/>
      </dsp:nvSpPr>
      <dsp:spPr>
        <a:xfrm>
          <a:off x="0" y="535025"/>
          <a:ext cx="5040560" cy="7030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zh-CN" altLang="en-US" sz="2200" b="1" kern="1200" dirty="0" smtClean="0">
              <a:solidFill>
                <a:schemeClr val="tx1"/>
              </a:solidFill>
              <a:effectLst/>
            </a:rPr>
            <a:t>空间数据采集</a:t>
          </a:r>
          <a:endParaRPr lang="en-US" sz="2200" b="1" kern="1200" dirty="0">
            <a:solidFill>
              <a:schemeClr val="tx1"/>
            </a:solidFill>
            <a:effectLst/>
          </a:endParaRPr>
        </a:p>
      </dsp:txBody>
      <dsp:txXfrm>
        <a:off x="34322" y="569347"/>
        <a:ext cx="4971916" cy="634449"/>
      </dsp:txXfrm>
    </dsp:sp>
    <dsp:sp modelId="{3D55EC9C-13CE-47E6-A182-059D8B3BFEE7}">
      <dsp:nvSpPr>
        <dsp:cNvPr id="0" name=""/>
        <dsp:cNvSpPr/>
      </dsp:nvSpPr>
      <dsp:spPr>
        <a:xfrm>
          <a:off x="0" y="1422438"/>
          <a:ext cx="5040560" cy="702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zh-CN" altLang="en-US" sz="2200" b="1" kern="1200" dirty="0" smtClean="0">
              <a:solidFill>
                <a:schemeClr val="tx1"/>
              </a:solidFill>
              <a:effectLst/>
            </a:rPr>
            <a:t>空间数据编辑</a:t>
          </a:r>
          <a:r>
            <a:rPr lang="en-US" altLang="zh-CN" sz="2200" b="1" kern="1200" dirty="0" smtClean="0">
              <a:solidFill>
                <a:schemeClr val="tx1"/>
              </a:solidFill>
              <a:effectLst/>
            </a:rPr>
            <a:t>	</a:t>
          </a:r>
          <a:endParaRPr lang="zh-CN" altLang="en-US" sz="2200" b="1" kern="1200" dirty="0">
            <a:solidFill>
              <a:schemeClr val="tx1"/>
            </a:solidFill>
            <a:effectLst/>
          </a:endParaRPr>
        </a:p>
      </dsp:txBody>
      <dsp:txXfrm>
        <a:off x="34299" y="1456737"/>
        <a:ext cx="4971962" cy="634027"/>
      </dsp:txXfrm>
    </dsp:sp>
    <dsp:sp modelId="{DFAED900-F017-4204-8E3F-4CF7439F9A91}">
      <dsp:nvSpPr>
        <dsp:cNvPr id="0" name=""/>
        <dsp:cNvSpPr/>
      </dsp:nvSpPr>
      <dsp:spPr>
        <a:xfrm>
          <a:off x="0" y="2309384"/>
          <a:ext cx="5040560" cy="71998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zh-CN" altLang="en-US" sz="2200" b="1" kern="1200" dirty="0" smtClean="0">
              <a:solidFill>
                <a:schemeClr val="tx1"/>
              </a:solidFill>
              <a:effectLst/>
            </a:rPr>
            <a:t>空间参考与变换</a:t>
          </a:r>
          <a:endParaRPr lang="zh-CN" altLang="en-US" sz="2200" b="1" kern="1200" dirty="0">
            <a:solidFill>
              <a:schemeClr val="tx1"/>
            </a:solidFill>
            <a:effectLst/>
          </a:endParaRPr>
        </a:p>
      </dsp:txBody>
      <dsp:txXfrm>
        <a:off x="35147" y="2344531"/>
        <a:ext cx="4970266" cy="649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8009A-1EFC-42E3-9B0D-B31647F1CFF3}">
      <dsp:nvSpPr>
        <dsp:cNvPr id="0" name=""/>
        <dsp:cNvSpPr/>
      </dsp:nvSpPr>
      <dsp:spPr>
        <a:xfrm>
          <a:off x="2917712" y="1498728"/>
          <a:ext cx="1149350" cy="114935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空间数据采集</a:t>
          </a:r>
          <a:endParaRPr lang="zh-CN" altLang="en-US" sz="1800" kern="1200" dirty="0">
            <a:solidFill>
              <a:schemeClr val="tx1"/>
            </a:solidFill>
          </a:endParaRPr>
        </a:p>
      </dsp:txBody>
      <dsp:txXfrm>
        <a:off x="3086030" y="1667046"/>
        <a:ext cx="812714" cy="812714"/>
      </dsp:txXfrm>
    </dsp:sp>
    <dsp:sp modelId="{49BB8580-9CBC-41A8-BC20-85A593B4E47E}">
      <dsp:nvSpPr>
        <dsp:cNvPr id="0" name=""/>
        <dsp:cNvSpPr/>
      </dsp:nvSpPr>
      <dsp:spPr>
        <a:xfrm rot="16200000">
          <a:off x="3318935" y="1310466"/>
          <a:ext cx="346905" cy="29619"/>
        </a:xfrm>
        <a:custGeom>
          <a:avLst/>
          <a:gdLst/>
          <a:ahLst/>
          <a:cxnLst/>
          <a:rect l="0" t="0" r="0" b="0"/>
          <a:pathLst>
            <a:path>
              <a:moveTo>
                <a:pt x="0" y="14809"/>
              </a:moveTo>
              <a:lnTo>
                <a:pt x="346905" y="14809"/>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a:off x="3483715" y="1316602"/>
        <a:ext cx="17345" cy="17345"/>
      </dsp:txXfrm>
    </dsp:sp>
    <dsp:sp modelId="{C7928019-FCC0-42DA-B6AC-13B9C2F1C89B}">
      <dsp:nvSpPr>
        <dsp:cNvPr id="0" name=""/>
        <dsp:cNvSpPr/>
      </dsp:nvSpPr>
      <dsp:spPr>
        <a:xfrm>
          <a:off x="2917712" y="2472"/>
          <a:ext cx="1149350" cy="1149350"/>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地图数据</a:t>
          </a:r>
          <a:endParaRPr lang="zh-CN" altLang="en-US" sz="1800" kern="1200" dirty="0">
            <a:solidFill>
              <a:schemeClr val="tx1"/>
            </a:solidFill>
          </a:endParaRPr>
        </a:p>
      </dsp:txBody>
      <dsp:txXfrm>
        <a:off x="3086030" y="170790"/>
        <a:ext cx="812714" cy="812714"/>
      </dsp:txXfrm>
    </dsp:sp>
    <dsp:sp modelId="{4CCB27B1-2FA9-4136-90AC-7A78F91AE1A2}">
      <dsp:nvSpPr>
        <dsp:cNvPr id="0" name=""/>
        <dsp:cNvSpPr/>
      </dsp:nvSpPr>
      <dsp:spPr>
        <a:xfrm rot="20520000">
          <a:off x="4030447" y="1827409"/>
          <a:ext cx="346905" cy="29619"/>
        </a:xfrm>
        <a:custGeom>
          <a:avLst/>
          <a:gdLst/>
          <a:ahLst/>
          <a:cxnLst/>
          <a:rect l="0" t="0" r="0" b="0"/>
          <a:pathLst>
            <a:path>
              <a:moveTo>
                <a:pt x="0" y="14809"/>
              </a:moveTo>
              <a:lnTo>
                <a:pt x="346905" y="14809"/>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a:off x="4195227" y="1833546"/>
        <a:ext cx="17345" cy="17345"/>
      </dsp:txXfrm>
    </dsp:sp>
    <dsp:sp modelId="{C077F331-F858-40A8-A4A2-909243BBF57D}">
      <dsp:nvSpPr>
        <dsp:cNvPr id="0" name=""/>
        <dsp:cNvSpPr/>
      </dsp:nvSpPr>
      <dsp:spPr>
        <a:xfrm>
          <a:off x="4340737" y="1036359"/>
          <a:ext cx="1149350" cy="1149350"/>
        </a:xfrm>
        <a:prstGeom prst="ellipse">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遥感影像数据</a:t>
          </a:r>
          <a:endParaRPr lang="zh-CN" altLang="en-US" sz="1800" kern="1200" dirty="0">
            <a:solidFill>
              <a:schemeClr val="tx1"/>
            </a:solidFill>
          </a:endParaRPr>
        </a:p>
      </dsp:txBody>
      <dsp:txXfrm>
        <a:off x="4509055" y="1204677"/>
        <a:ext cx="812714" cy="812714"/>
      </dsp:txXfrm>
    </dsp:sp>
    <dsp:sp modelId="{2F27EA6E-286F-4589-ADB4-5859B02B1B2D}">
      <dsp:nvSpPr>
        <dsp:cNvPr id="0" name=""/>
        <dsp:cNvSpPr/>
      </dsp:nvSpPr>
      <dsp:spPr>
        <a:xfrm rot="3240000">
          <a:off x="3758673" y="2663842"/>
          <a:ext cx="346905" cy="29619"/>
        </a:xfrm>
        <a:custGeom>
          <a:avLst/>
          <a:gdLst/>
          <a:ahLst/>
          <a:cxnLst/>
          <a:rect l="0" t="0" r="0" b="0"/>
          <a:pathLst>
            <a:path>
              <a:moveTo>
                <a:pt x="0" y="14809"/>
              </a:moveTo>
              <a:lnTo>
                <a:pt x="346905" y="14809"/>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a:off x="3923454" y="2669979"/>
        <a:ext cx="17345" cy="17345"/>
      </dsp:txXfrm>
    </dsp:sp>
    <dsp:sp modelId="{3618151C-3321-4F31-B567-4795D1AAC65D}">
      <dsp:nvSpPr>
        <dsp:cNvPr id="0" name=""/>
        <dsp:cNvSpPr/>
      </dsp:nvSpPr>
      <dsp:spPr>
        <a:xfrm>
          <a:off x="3797190" y="2709225"/>
          <a:ext cx="1149350" cy="1149350"/>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统计数据</a:t>
          </a:r>
          <a:endParaRPr lang="zh-CN" altLang="en-US" sz="1800" kern="1200" dirty="0">
            <a:solidFill>
              <a:schemeClr val="tx1"/>
            </a:solidFill>
          </a:endParaRPr>
        </a:p>
      </dsp:txBody>
      <dsp:txXfrm>
        <a:off x="3965508" y="2877543"/>
        <a:ext cx="812714" cy="812714"/>
      </dsp:txXfrm>
    </dsp:sp>
    <dsp:sp modelId="{A19DA31B-2C1A-466B-8B57-C855F53EB179}">
      <dsp:nvSpPr>
        <dsp:cNvPr id="0" name=""/>
        <dsp:cNvSpPr/>
      </dsp:nvSpPr>
      <dsp:spPr>
        <a:xfrm rot="7560000">
          <a:off x="2879196" y="2663842"/>
          <a:ext cx="346905" cy="29619"/>
        </a:xfrm>
        <a:custGeom>
          <a:avLst/>
          <a:gdLst/>
          <a:ahLst/>
          <a:cxnLst/>
          <a:rect l="0" t="0" r="0" b="0"/>
          <a:pathLst>
            <a:path>
              <a:moveTo>
                <a:pt x="0" y="14809"/>
              </a:moveTo>
              <a:lnTo>
                <a:pt x="346905" y="14809"/>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rot="10800000">
        <a:off x="3043976" y="2669979"/>
        <a:ext cx="17345" cy="17345"/>
      </dsp:txXfrm>
    </dsp:sp>
    <dsp:sp modelId="{1004E29F-B9A9-4FF1-B20F-5763E313E55B}">
      <dsp:nvSpPr>
        <dsp:cNvPr id="0" name=""/>
        <dsp:cNvSpPr/>
      </dsp:nvSpPr>
      <dsp:spPr>
        <a:xfrm>
          <a:off x="2038235" y="2709225"/>
          <a:ext cx="1149350" cy="1149350"/>
        </a:xfrm>
        <a:prstGeom prst="ellipse">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实测数据</a:t>
          </a:r>
          <a:endParaRPr lang="zh-CN" altLang="en-US" sz="1800" kern="1200" dirty="0">
            <a:solidFill>
              <a:schemeClr val="tx1"/>
            </a:solidFill>
          </a:endParaRPr>
        </a:p>
      </dsp:txBody>
      <dsp:txXfrm>
        <a:off x="2206553" y="2877543"/>
        <a:ext cx="812714" cy="812714"/>
      </dsp:txXfrm>
    </dsp:sp>
    <dsp:sp modelId="{88CDC376-36AB-4856-AF21-0E00E6EA3389}">
      <dsp:nvSpPr>
        <dsp:cNvPr id="0" name=""/>
        <dsp:cNvSpPr/>
      </dsp:nvSpPr>
      <dsp:spPr>
        <a:xfrm rot="11880000">
          <a:off x="2607422" y="1827409"/>
          <a:ext cx="346905" cy="29619"/>
        </a:xfrm>
        <a:custGeom>
          <a:avLst/>
          <a:gdLst/>
          <a:ahLst/>
          <a:cxnLst/>
          <a:rect l="0" t="0" r="0" b="0"/>
          <a:pathLst>
            <a:path>
              <a:moveTo>
                <a:pt x="0" y="14809"/>
              </a:moveTo>
              <a:lnTo>
                <a:pt x="346905" y="14809"/>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rot="10800000">
        <a:off x="2772203" y="1833546"/>
        <a:ext cx="17345" cy="17345"/>
      </dsp:txXfrm>
    </dsp:sp>
    <dsp:sp modelId="{22A075DD-9795-47F0-A368-90ADF1F0C372}">
      <dsp:nvSpPr>
        <dsp:cNvPr id="0" name=""/>
        <dsp:cNvSpPr/>
      </dsp:nvSpPr>
      <dsp:spPr>
        <a:xfrm>
          <a:off x="1494688" y="1036359"/>
          <a:ext cx="1149350" cy="1149350"/>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文本资料数据</a:t>
          </a:r>
          <a:endParaRPr lang="zh-CN" altLang="en-US" sz="1800" kern="1200" dirty="0">
            <a:solidFill>
              <a:schemeClr val="tx1"/>
            </a:solidFill>
          </a:endParaRPr>
        </a:p>
      </dsp:txBody>
      <dsp:txXfrm>
        <a:off x="1663006" y="1204677"/>
        <a:ext cx="812714" cy="812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0A21B-729D-4124-803D-B09D22400CC5}">
      <dsp:nvSpPr>
        <dsp:cNvPr id="0" name=""/>
        <dsp:cNvSpPr/>
      </dsp:nvSpPr>
      <dsp:spPr>
        <a:xfrm>
          <a:off x="2914" y="1919034"/>
          <a:ext cx="1931312" cy="96565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空间数据采集</a:t>
          </a:r>
          <a:endParaRPr lang="zh-CN" altLang="en-US" sz="1800" kern="1200" dirty="0">
            <a:solidFill>
              <a:schemeClr val="tx1"/>
            </a:solidFill>
          </a:endParaRPr>
        </a:p>
      </dsp:txBody>
      <dsp:txXfrm>
        <a:off x="31197" y="1947317"/>
        <a:ext cx="1874746" cy="909090"/>
      </dsp:txXfrm>
    </dsp:sp>
    <dsp:sp modelId="{416BA78C-F9A6-4AFC-A795-EFC3F4077E2C}">
      <dsp:nvSpPr>
        <dsp:cNvPr id="0" name=""/>
        <dsp:cNvSpPr/>
      </dsp:nvSpPr>
      <dsp:spPr>
        <a:xfrm rot="18770822">
          <a:off x="1752492" y="1964966"/>
          <a:ext cx="1135993" cy="40913"/>
        </a:xfrm>
        <a:custGeom>
          <a:avLst/>
          <a:gdLst/>
          <a:ahLst/>
          <a:cxnLst/>
          <a:rect l="0" t="0" r="0" b="0"/>
          <a:pathLst>
            <a:path>
              <a:moveTo>
                <a:pt x="0" y="20456"/>
              </a:moveTo>
              <a:lnTo>
                <a:pt x="1135993" y="20456"/>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solidFill>
              <a:schemeClr val="tx1"/>
            </a:solidFill>
          </a:endParaRPr>
        </a:p>
      </dsp:txBody>
      <dsp:txXfrm>
        <a:off x="2292089" y="1957023"/>
        <a:ext cx="56799" cy="56799"/>
      </dsp:txXfrm>
    </dsp:sp>
    <dsp:sp modelId="{94063BD5-A4D6-47E8-8A84-A424BE80F81D}">
      <dsp:nvSpPr>
        <dsp:cNvPr id="0" name=""/>
        <dsp:cNvSpPr/>
      </dsp:nvSpPr>
      <dsp:spPr>
        <a:xfrm>
          <a:off x="2706751" y="1086155"/>
          <a:ext cx="1931312" cy="96565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图形数据采集</a:t>
          </a:r>
          <a:endParaRPr lang="zh-CN" altLang="en-US" sz="1800" kern="1200" dirty="0">
            <a:solidFill>
              <a:schemeClr val="tx1"/>
            </a:solidFill>
          </a:endParaRPr>
        </a:p>
      </dsp:txBody>
      <dsp:txXfrm>
        <a:off x="2735034" y="1114438"/>
        <a:ext cx="1874746" cy="909090"/>
      </dsp:txXfrm>
    </dsp:sp>
    <dsp:sp modelId="{0CBA0DC0-0901-47D1-84DE-C2E35FD231B6}">
      <dsp:nvSpPr>
        <dsp:cNvPr id="0" name=""/>
        <dsp:cNvSpPr/>
      </dsp:nvSpPr>
      <dsp:spPr>
        <a:xfrm rot="19457599">
          <a:off x="4548642" y="1270901"/>
          <a:ext cx="951367" cy="40913"/>
        </a:xfrm>
        <a:custGeom>
          <a:avLst/>
          <a:gdLst/>
          <a:ahLst/>
          <a:cxnLst/>
          <a:rect l="0" t="0" r="0" b="0"/>
          <a:pathLst>
            <a:path>
              <a:moveTo>
                <a:pt x="0" y="20456"/>
              </a:moveTo>
              <a:lnTo>
                <a:pt x="951367" y="20456"/>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solidFill>
              <a:schemeClr val="tx1"/>
            </a:solidFill>
          </a:endParaRPr>
        </a:p>
      </dsp:txBody>
      <dsp:txXfrm>
        <a:off x="5000542" y="1267573"/>
        <a:ext cx="47568" cy="47568"/>
      </dsp:txXfrm>
    </dsp:sp>
    <dsp:sp modelId="{3C4AC48B-87A2-4BFB-A7C6-5F5FB9757BF1}">
      <dsp:nvSpPr>
        <dsp:cNvPr id="0" name=""/>
        <dsp:cNvSpPr/>
      </dsp:nvSpPr>
      <dsp:spPr>
        <a:xfrm>
          <a:off x="5410589" y="530903"/>
          <a:ext cx="1931312" cy="965656"/>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手扶跟踪矢量化</a:t>
          </a:r>
          <a:endParaRPr lang="zh-CN" altLang="en-US" sz="1800" kern="1200" dirty="0">
            <a:solidFill>
              <a:schemeClr val="tx1"/>
            </a:solidFill>
          </a:endParaRPr>
        </a:p>
      </dsp:txBody>
      <dsp:txXfrm>
        <a:off x="5438872" y="559186"/>
        <a:ext cx="1874746" cy="909090"/>
      </dsp:txXfrm>
    </dsp:sp>
    <dsp:sp modelId="{74D2EC34-21A1-4DBC-A85D-CD795FA9C3A0}">
      <dsp:nvSpPr>
        <dsp:cNvPr id="0" name=""/>
        <dsp:cNvSpPr/>
      </dsp:nvSpPr>
      <dsp:spPr>
        <a:xfrm rot="2142401">
          <a:off x="4548642" y="1826153"/>
          <a:ext cx="951367" cy="40913"/>
        </a:xfrm>
        <a:custGeom>
          <a:avLst/>
          <a:gdLst/>
          <a:ahLst/>
          <a:cxnLst/>
          <a:rect l="0" t="0" r="0" b="0"/>
          <a:pathLst>
            <a:path>
              <a:moveTo>
                <a:pt x="0" y="20456"/>
              </a:moveTo>
              <a:lnTo>
                <a:pt x="951367" y="20456"/>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solidFill>
              <a:schemeClr val="tx1"/>
            </a:solidFill>
          </a:endParaRPr>
        </a:p>
      </dsp:txBody>
      <dsp:txXfrm>
        <a:off x="5000542" y="1822825"/>
        <a:ext cx="47568" cy="47568"/>
      </dsp:txXfrm>
    </dsp:sp>
    <dsp:sp modelId="{D1930EC2-9CD0-4E7A-A405-DBB650B70D8B}">
      <dsp:nvSpPr>
        <dsp:cNvPr id="0" name=""/>
        <dsp:cNvSpPr/>
      </dsp:nvSpPr>
      <dsp:spPr>
        <a:xfrm>
          <a:off x="5410589" y="1641407"/>
          <a:ext cx="1931312" cy="965656"/>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扫描跟踪矢量化</a:t>
          </a:r>
          <a:endParaRPr lang="zh-CN" altLang="en-US" sz="1800" kern="1200" dirty="0">
            <a:solidFill>
              <a:schemeClr val="tx1"/>
            </a:solidFill>
          </a:endParaRPr>
        </a:p>
      </dsp:txBody>
      <dsp:txXfrm>
        <a:off x="5438872" y="1669690"/>
        <a:ext cx="1874746" cy="909090"/>
      </dsp:txXfrm>
    </dsp:sp>
    <dsp:sp modelId="{E9AB1616-7A9D-48FE-80EF-23F6A0795B18}">
      <dsp:nvSpPr>
        <dsp:cNvPr id="0" name=""/>
        <dsp:cNvSpPr/>
      </dsp:nvSpPr>
      <dsp:spPr>
        <a:xfrm rot="2829178">
          <a:off x="1752492" y="2797844"/>
          <a:ext cx="1135993" cy="40913"/>
        </a:xfrm>
        <a:custGeom>
          <a:avLst/>
          <a:gdLst/>
          <a:ahLst/>
          <a:cxnLst/>
          <a:rect l="0" t="0" r="0" b="0"/>
          <a:pathLst>
            <a:path>
              <a:moveTo>
                <a:pt x="0" y="20456"/>
              </a:moveTo>
              <a:lnTo>
                <a:pt x="1135993" y="20456"/>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solidFill>
              <a:schemeClr val="tx1"/>
            </a:solidFill>
          </a:endParaRPr>
        </a:p>
      </dsp:txBody>
      <dsp:txXfrm>
        <a:off x="2292089" y="2789901"/>
        <a:ext cx="56799" cy="56799"/>
      </dsp:txXfrm>
    </dsp:sp>
    <dsp:sp modelId="{A198BF7D-D4B3-4FCF-BAD7-D5ACEEF2C17F}">
      <dsp:nvSpPr>
        <dsp:cNvPr id="0" name=""/>
        <dsp:cNvSpPr/>
      </dsp:nvSpPr>
      <dsp:spPr>
        <a:xfrm>
          <a:off x="2706751" y="2751912"/>
          <a:ext cx="1931312" cy="96565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属性数据采集</a:t>
          </a:r>
          <a:endParaRPr lang="zh-CN" altLang="en-US" sz="1800" kern="1200" dirty="0">
            <a:solidFill>
              <a:schemeClr val="tx1"/>
            </a:solidFill>
          </a:endParaRPr>
        </a:p>
      </dsp:txBody>
      <dsp:txXfrm>
        <a:off x="2735034" y="2780195"/>
        <a:ext cx="1874746" cy="909090"/>
      </dsp:txXfrm>
    </dsp:sp>
    <dsp:sp modelId="{0904A296-B516-484F-993D-B5A3FC2E698C}">
      <dsp:nvSpPr>
        <dsp:cNvPr id="0" name=""/>
        <dsp:cNvSpPr/>
      </dsp:nvSpPr>
      <dsp:spPr>
        <a:xfrm>
          <a:off x="4638064" y="3214283"/>
          <a:ext cx="772524" cy="40913"/>
        </a:xfrm>
        <a:custGeom>
          <a:avLst/>
          <a:gdLst/>
          <a:ahLst/>
          <a:cxnLst/>
          <a:rect l="0" t="0" r="0" b="0"/>
          <a:pathLst>
            <a:path>
              <a:moveTo>
                <a:pt x="0" y="20456"/>
              </a:moveTo>
              <a:lnTo>
                <a:pt x="772524" y="20456"/>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solidFill>
              <a:schemeClr val="tx1"/>
            </a:solidFill>
          </a:endParaRPr>
        </a:p>
      </dsp:txBody>
      <dsp:txXfrm>
        <a:off x="5005013" y="3215427"/>
        <a:ext cx="38626" cy="38626"/>
      </dsp:txXfrm>
    </dsp:sp>
    <dsp:sp modelId="{358D86AB-7609-4445-B498-5D1868204871}">
      <dsp:nvSpPr>
        <dsp:cNvPr id="0" name=""/>
        <dsp:cNvSpPr/>
      </dsp:nvSpPr>
      <dsp:spPr>
        <a:xfrm>
          <a:off x="5410589" y="2751912"/>
          <a:ext cx="1931312" cy="965656"/>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键盘输入、属性表连接等</a:t>
          </a:r>
          <a:endParaRPr lang="zh-CN" altLang="en-US" sz="1800" kern="1200" dirty="0">
            <a:solidFill>
              <a:schemeClr val="tx1"/>
            </a:solidFill>
          </a:endParaRPr>
        </a:p>
      </dsp:txBody>
      <dsp:txXfrm>
        <a:off x="5438872" y="2780195"/>
        <a:ext cx="1874746" cy="909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8FB23-D7F9-4BBC-9D52-5770A8261E97}">
      <dsp:nvSpPr>
        <dsp:cNvPr id="0" name=""/>
        <dsp:cNvSpPr/>
      </dsp:nvSpPr>
      <dsp:spPr>
        <a:xfrm>
          <a:off x="0" y="4467577"/>
          <a:ext cx="7920880" cy="58636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属性数据录入</a:t>
          </a:r>
          <a:endParaRPr lang="zh-CN" altLang="en-US" sz="2000" kern="1200" dirty="0">
            <a:solidFill>
              <a:schemeClr val="tx1"/>
            </a:solidFill>
          </a:endParaRPr>
        </a:p>
      </dsp:txBody>
      <dsp:txXfrm>
        <a:off x="0" y="4467577"/>
        <a:ext cx="7920880" cy="586367"/>
      </dsp:txXfrm>
    </dsp:sp>
    <dsp:sp modelId="{230BAC11-77A4-466D-B601-31C94095B1BF}">
      <dsp:nvSpPr>
        <dsp:cNvPr id="0" name=""/>
        <dsp:cNvSpPr/>
      </dsp:nvSpPr>
      <dsp:spPr>
        <a:xfrm rot="10800000">
          <a:off x="0" y="3574540"/>
          <a:ext cx="7920880" cy="901832"/>
        </a:xfrm>
        <a:prstGeom prst="upArrowCallout">
          <a:avLst/>
        </a:prstGeom>
        <a:solidFill>
          <a:schemeClr val="accent5">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图形数据追踪</a:t>
          </a:r>
          <a:endParaRPr lang="zh-CN" altLang="en-US" sz="2000" kern="1200" dirty="0">
            <a:solidFill>
              <a:schemeClr val="tx1"/>
            </a:solidFill>
          </a:endParaRPr>
        </a:p>
      </dsp:txBody>
      <dsp:txXfrm rot="-10800000">
        <a:off x="0" y="3574540"/>
        <a:ext cx="7920880" cy="316543"/>
      </dsp:txXfrm>
    </dsp:sp>
    <dsp:sp modelId="{D05C8210-ADC7-4889-95B4-5CAD1FF678C7}">
      <dsp:nvSpPr>
        <dsp:cNvPr id="0" name=""/>
        <dsp:cNvSpPr/>
      </dsp:nvSpPr>
      <dsp:spPr>
        <a:xfrm>
          <a:off x="0" y="3891083"/>
          <a:ext cx="7920880" cy="269647"/>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以栅格数据为基础，用矢量化软件依次对各个图层的地物进行跟踪矢量化</a:t>
          </a:r>
          <a:endParaRPr lang="zh-CN" altLang="en-US" sz="1800" kern="1200" dirty="0">
            <a:solidFill>
              <a:schemeClr val="tx1"/>
            </a:solidFill>
          </a:endParaRPr>
        </a:p>
      </dsp:txBody>
      <dsp:txXfrm>
        <a:off x="0" y="3891083"/>
        <a:ext cx="7920880" cy="269647"/>
      </dsp:txXfrm>
    </dsp:sp>
    <dsp:sp modelId="{84520399-A26B-47C3-ABAB-9D8D1335620B}">
      <dsp:nvSpPr>
        <dsp:cNvPr id="0" name=""/>
        <dsp:cNvSpPr/>
      </dsp:nvSpPr>
      <dsp:spPr>
        <a:xfrm rot="10800000">
          <a:off x="0" y="2681502"/>
          <a:ext cx="7920880" cy="901832"/>
        </a:xfrm>
        <a:prstGeom prst="upArrowCallout">
          <a:avLst/>
        </a:prstGeom>
        <a:solidFill>
          <a:schemeClr val="accent5">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数据分层</a:t>
          </a:r>
          <a:endParaRPr lang="zh-CN" altLang="en-US" sz="2000" kern="1200" dirty="0">
            <a:solidFill>
              <a:schemeClr val="tx1"/>
            </a:solidFill>
          </a:endParaRPr>
        </a:p>
      </dsp:txBody>
      <dsp:txXfrm rot="-10800000">
        <a:off x="0" y="2681502"/>
        <a:ext cx="7920880" cy="316543"/>
      </dsp:txXfrm>
    </dsp:sp>
    <dsp:sp modelId="{1858C548-A9DD-4CAC-AA1B-85A2C3DC94D6}">
      <dsp:nvSpPr>
        <dsp:cNvPr id="0" name=""/>
        <dsp:cNvSpPr/>
      </dsp:nvSpPr>
      <dsp:spPr>
        <a:xfrm>
          <a:off x="0" y="2998046"/>
          <a:ext cx="1980219" cy="269647"/>
        </a:xfrm>
        <a:prstGeom prst="rect">
          <a:avLst/>
        </a:prstGeom>
        <a:solidFill>
          <a:schemeClr val="accent5">
            <a:tint val="40000"/>
            <a:alpha val="90000"/>
            <a:hueOff val="-976407"/>
            <a:satOff val="4387"/>
            <a:lumOff val="3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不同类要素</a:t>
          </a:r>
          <a:endParaRPr lang="zh-CN" altLang="en-US" sz="1600" kern="1200" dirty="0">
            <a:solidFill>
              <a:schemeClr val="tx1"/>
            </a:solidFill>
          </a:endParaRPr>
        </a:p>
      </dsp:txBody>
      <dsp:txXfrm>
        <a:off x="0" y="2998046"/>
        <a:ext cx="1980219" cy="269647"/>
      </dsp:txXfrm>
    </dsp:sp>
    <dsp:sp modelId="{DAF5147C-A677-4B0E-A775-F3CD3CA0495C}">
      <dsp:nvSpPr>
        <dsp:cNvPr id="0" name=""/>
        <dsp:cNvSpPr/>
      </dsp:nvSpPr>
      <dsp:spPr>
        <a:xfrm>
          <a:off x="1980220" y="2998046"/>
          <a:ext cx="1980219" cy="269647"/>
        </a:xfrm>
        <a:prstGeom prst="rect">
          <a:avLst/>
        </a:prstGeom>
        <a:solidFill>
          <a:schemeClr val="accent5">
            <a:tint val="40000"/>
            <a:alpha val="90000"/>
            <a:hueOff val="-1952815"/>
            <a:satOff val="8773"/>
            <a:lumOff val="6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不同几何形状要素</a:t>
          </a:r>
          <a:endParaRPr lang="zh-CN" altLang="en-US" sz="1600" kern="1200" dirty="0">
            <a:solidFill>
              <a:schemeClr val="tx1"/>
            </a:solidFill>
          </a:endParaRPr>
        </a:p>
      </dsp:txBody>
      <dsp:txXfrm>
        <a:off x="1980220" y="2998046"/>
        <a:ext cx="1980219" cy="269647"/>
      </dsp:txXfrm>
    </dsp:sp>
    <dsp:sp modelId="{19C82F90-FA10-49C1-8542-BBF6D179A068}">
      <dsp:nvSpPr>
        <dsp:cNvPr id="0" name=""/>
        <dsp:cNvSpPr/>
      </dsp:nvSpPr>
      <dsp:spPr>
        <a:xfrm>
          <a:off x="3960440" y="2998046"/>
          <a:ext cx="1980219" cy="269647"/>
        </a:xfrm>
        <a:prstGeom prst="rect">
          <a:avLst/>
        </a:prstGeom>
        <a:solidFill>
          <a:schemeClr val="accent5">
            <a:tint val="40000"/>
            <a:alpha val="90000"/>
            <a:hueOff val="-2929222"/>
            <a:satOff val="13160"/>
            <a:lumOff val="905"/>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同性质、不同类别</a:t>
          </a:r>
          <a:endParaRPr lang="zh-CN" altLang="en-US" sz="1600" kern="1200" dirty="0">
            <a:solidFill>
              <a:schemeClr val="tx1"/>
            </a:solidFill>
          </a:endParaRPr>
        </a:p>
      </dsp:txBody>
      <dsp:txXfrm>
        <a:off x="3960440" y="2998046"/>
        <a:ext cx="1980219" cy="269647"/>
      </dsp:txXfrm>
    </dsp:sp>
    <dsp:sp modelId="{941514FD-8A87-4420-805D-0650376F758E}">
      <dsp:nvSpPr>
        <dsp:cNvPr id="0" name=""/>
        <dsp:cNvSpPr/>
      </dsp:nvSpPr>
      <dsp:spPr>
        <a:xfrm>
          <a:off x="5940659" y="2998046"/>
          <a:ext cx="1980219" cy="269647"/>
        </a:xfrm>
        <a:prstGeom prst="rect">
          <a:avLst/>
        </a:prstGeom>
        <a:solidFill>
          <a:schemeClr val="accent5">
            <a:tint val="40000"/>
            <a:alpha val="90000"/>
            <a:hueOff val="-3905630"/>
            <a:satOff val="17547"/>
            <a:lumOff val="1206"/>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不同时间段数据</a:t>
          </a:r>
          <a:endParaRPr lang="zh-CN" altLang="en-US" sz="1600" kern="1200" dirty="0">
            <a:solidFill>
              <a:schemeClr val="tx1"/>
            </a:solidFill>
          </a:endParaRPr>
        </a:p>
      </dsp:txBody>
      <dsp:txXfrm>
        <a:off x="5940659" y="2998046"/>
        <a:ext cx="1980219" cy="269647"/>
      </dsp:txXfrm>
    </dsp:sp>
    <dsp:sp modelId="{02ED694C-E8B6-43DD-8E04-F1975245E549}">
      <dsp:nvSpPr>
        <dsp:cNvPr id="0" name=""/>
        <dsp:cNvSpPr/>
      </dsp:nvSpPr>
      <dsp:spPr>
        <a:xfrm rot="10800000">
          <a:off x="0" y="1788465"/>
          <a:ext cx="7920880" cy="901832"/>
        </a:xfrm>
        <a:prstGeom prst="upArrowCallout">
          <a:avLst/>
        </a:prstGeom>
        <a:solidFill>
          <a:schemeClr val="accent5">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地理配准</a:t>
          </a:r>
          <a:endParaRPr lang="zh-CN" altLang="en-US" sz="2000" kern="1200" dirty="0">
            <a:solidFill>
              <a:schemeClr val="tx1"/>
            </a:solidFill>
          </a:endParaRPr>
        </a:p>
      </dsp:txBody>
      <dsp:txXfrm rot="-10800000">
        <a:off x="0" y="1788465"/>
        <a:ext cx="7920880" cy="316543"/>
      </dsp:txXfrm>
    </dsp:sp>
    <dsp:sp modelId="{ECBC14E5-D373-4512-9048-1C3C36B42B3C}">
      <dsp:nvSpPr>
        <dsp:cNvPr id="0" name=""/>
        <dsp:cNvSpPr/>
      </dsp:nvSpPr>
      <dsp:spPr>
        <a:xfrm>
          <a:off x="0" y="2105009"/>
          <a:ext cx="7920880" cy="269647"/>
        </a:xfrm>
        <a:prstGeom prst="rect">
          <a:avLst/>
        </a:prstGeom>
        <a:solidFill>
          <a:schemeClr val="accent5">
            <a:tint val="40000"/>
            <a:alpha val="90000"/>
            <a:hueOff val="-4882037"/>
            <a:satOff val="21933"/>
            <a:lumOff val="1508"/>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通过较高位置精度的控制点将栅格图像匹配至用户指定地理坐标系中的过程</a:t>
          </a:r>
          <a:endParaRPr lang="zh-CN" altLang="en-US" sz="1600" kern="1200" dirty="0">
            <a:solidFill>
              <a:schemeClr val="tx1"/>
            </a:solidFill>
          </a:endParaRPr>
        </a:p>
      </dsp:txBody>
      <dsp:txXfrm>
        <a:off x="0" y="2105009"/>
        <a:ext cx="7920880" cy="269647"/>
      </dsp:txXfrm>
    </dsp:sp>
    <dsp:sp modelId="{5BA00A4E-F729-4696-874E-76D1EECAE5C4}">
      <dsp:nvSpPr>
        <dsp:cNvPr id="0" name=""/>
        <dsp:cNvSpPr/>
      </dsp:nvSpPr>
      <dsp:spPr>
        <a:xfrm rot="10800000">
          <a:off x="0" y="895428"/>
          <a:ext cx="7920880" cy="901832"/>
        </a:xfrm>
        <a:prstGeom prst="upArrowCallout">
          <a:avLst/>
        </a:prstGeom>
        <a:solidFill>
          <a:schemeClr val="accent5">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图像预处理</a:t>
          </a:r>
          <a:endParaRPr lang="zh-CN" altLang="en-US" sz="2000" kern="1200" dirty="0">
            <a:solidFill>
              <a:schemeClr val="tx1"/>
            </a:solidFill>
          </a:endParaRPr>
        </a:p>
      </dsp:txBody>
      <dsp:txXfrm rot="-10800000">
        <a:off x="0" y="895428"/>
        <a:ext cx="7920880" cy="316543"/>
      </dsp:txXfrm>
    </dsp:sp>
    <dsp:sp modelId="{605F4558-7AB3-4916-A568-B900000F76DF}">
      <dsp:nvSpPr>
        <dsp:cNvPr id="0" name=""/>
        <dsp:cNvSpPr/>
      </dsp:nvSpPr>
      <dsp:spPr>
        <a:xfrm>
          <a:off x="3867" y="1211972"/>
          <a:ext cx="2637714" cy="269647"/>
        </a:xfrm>
        <a:prstGeom prst="rect">
          <a:avLst/>
        </a:prstGeom>
        <a:solidFill>
          <a:schemeClr val="accent5">
            <a:tint val="40000"/>
            <a:alpha val="90000"/>
            <a:hueOff val="-5858445"/>
            <a:satOff val="26320"/>
            <a:lumOff val="1809"/>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新建矢量图层（坐标系）</a:t>
          </a:r>
          <a:endParaRPr lang="zh-CN" altLang="en-US" sz="1600" kern="1200" dirty="0">
            <a:solidFill>
              <a:schemeClr val="tx1"/>
            </a:solidFill>
          </a:endParaRPr>
        </a:p>
      </dsp:txBody>
      <dsp:txXfrm>
        <a:off x="3867" y="1211972"/>
        <a:ext cx="2637714" cy="269647"/>
      </dsp:txXfrm>
    </dsp:sp>
    <dsp:sp modelId="{DAA67A64-565C-4714-8AB7-21DB2EDF3F74}">
      <dsp:nvSpPr>
        <dsp:cNvPr id="0" name=""/>
        <dsp:cNvSpPr/>
      </dsp:nvSpPr>
      <dsp:spPr>
        <a:xfrm>
          <a:off x="2641582" y="1211972"/>
          <a:ext cx="2637714" cy="269647"/>
        </a:xfrm>
        <a:prstGeom prst="rect">
          <a:avLst/>
        </a:prstGeom>
        <a:solidFill>
          <a:schemeClr val="accent5">
            <a:tint val="40000"/>
            <a:alpha val="90000"/>
            <a:hueOff val="-6834852"/>
            <a:satOff val="30706"/>
            <a:lumOff val="2111"/>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几何校正</a:t>
          </a:r>
          <a:endParaRPr lang="zh-CN" altLang="en-US" sz="1600" kern="1200" dirty="0">
            <a:solidFill>
              <a:schemeClr val="tx1"/>
            </a:solidFill>
          </a:endParaRPr>
        </a:p>
      </dsp:txBody>
      <dsp:txXfrm>
        <a:off x="2641582" y="1211972"/>
        <a:ext cx="2637714" cy="269647"/>
      </dsp:txXfrm>
    </dsp:sp>
    <dsp:sp modelId="{AF0C6186-0901-47D9-BE4E-B1779815B41F}">
      <dsp:nvSpPr>
        <dsp:cNvPr id="0" name=""/>
        <dsp:cNvSpPr/>
      </dsp:nvSpPr>
      <dsp:spPr>
        <a:xfrm>
          <a:off x="5279297" y="1211972"/>
          <a:ext cx="2637714" cy="269647"/>
        </a:xfrm>
        <a:prstGeom prst="rect">
          <a:avLst/>
        </a:prstGeom>
        <a:solidFill>
          <a:schemeClr val="accent5">
            <a:tint val="40000"/>
            <a:alpha val="90000"/>
            <a:hueOff val="-7811259"/>
            <a:satOff val="35093"/>
            <a:lumOff val="241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rPr>
            <a:t>投影变换</a:t>
          </a:r>
          <a:endParaRPr lang="zh-CN" altLang="en-US" sz="1600" b="1" kern="1200" dirty="0">
            <a:solidFill>
              <a:srgbClr val="FF0000"/>
            </a:solidFill>
          </a:endParaRPr>
        </a:p>
      </dsp:txBody>
      <dsp:txXfrm>
        <a:off x="5279297" y="1211972"/>
        <a:ext cx="2637714" cy="269647"/>
      </dsp:txXfrm>
    </dsp:sp>
    <dsp:sp modelId="{4FB2C1B1-8389-43AF-9F92-4EF838F0D404}">
      <dsp:nvSpPr>
        <dsp:cNvPr id="0" name=""/>
        <dsp:cNvSpPr/>
      </dsp:nvSpPr>
      <dsp:spPr>
        <a:xfrm rot="10800000">
          <a:off x="0" y="2391"/>
          <a:ext cx="7920880" cy="901832"/>
        </a:xfrm>
        <a:prstGeom prst="upArrowCallou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扫描</a:t>
          </a:r>
          <a:endParaRPr lang="zh-CN" altLang="en-US" sz="2000" kern="1200" dirty="0">
            <a:solidFill>
              <a:schemeClr val="tx1"/>
            </a:solidFill>
          </a:endParaRPr>
        </a:p>
      </dsp:txBody>
      <dsp:txXfrm rot="-10800000">
        <a:off x="0" y="2391"/>
        <a:ext cx="7920880" cy="316543"/>
      </dsp:txXfrm>
    </dsp:sp>
    <dsp:sp modelId="{4F58113B-5A06-4763-A687-00AF77F874A8}">
      <dsp:nvSpPr>
        <dsp:cNvPr id="0" name=""/>
        <dsp:cNvSpPr/>
      </dsp:nvSpPr>
      <dsp:spPr>
        <a:xfrm>
          <a:off x="3867" y="318934"/>
          <a:ext cx="2637714" cy="269647"/>
        </a:xfrm>
        <a:prstGeom prst="rect">
          <a:avLst/>
        </a:prstGeom>
        <a:solidFill>
          <a:schemeClr val="accent5">
            <a:tint val="40000"/>
            <a:alpha val="90000"/>
            <a:hueOff val="-8787666"/>
            <a:satOff val="39480"/>
            <a:lumOff val="2714"/>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扫描模式</a:t>
          </a:r>
          <a:endParaRPr lang="zh-CN" altLang="en-US" sz="1600" kern="1200" dirty="0">
            <a:solidFill>
              <a:schemeClr val="tx1"/>
            </a:solidFill>
          </a:endParaRPr>
        </a:p>
      </dsp:txBody>
      <dsp:txXfrm>
        <a:off x="3867" y="318934"/>
        <a:ext cx="2637714" cy="269647"/>
      </dsp:txXfrm>
    </dsp:sp>
    <dsp:sp modelId="{EC10E328-B0C1-4307-8D29-75ABD3CAFCE4}">
      <dsp:nvSpPr>
        <dsp:cNvPr id="0" name=""/>
        <dsp:cNvSpPr/>
      </dsp:nvSpPr>
      <dsp:spPr>
        <a:xfrm>
          <a:off x="2641582" y="318934"/>
          <a:ext cx="2637714" cy="269647"/>
        </a:xfrm>
        <a:prstGeom prst="rect">
          <a:avLst/>
        </a:prstGeom>
        <a:solidFill>
          <a:schemeClr val="accent5">
            <a:tint val="40000"/>
            <a:alpha val="90000"/>
            <a:hueOff val="-9764074"/>
            <a:satOff val="43866"/>
            <a:lumOff val="3015"/>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扫描分辨率</a:t>
          </a:r>
          <a:endParaRPr lang="zh-CN" altLang="en-US" sz="1600" kern="1200" dirty="0">
            <a:solidFill>
              <a:schemeClr val="tx1"/>
            </a:solidFill>
          </a:endParaRPr>
        </a:p>
      </dsp:txBody>
      <dsp:txXfrm>
        <a:off x="2641582" y="318934"/>
        <a:ext cx="2637714" cy="269647"/>
      </dsp:txXfrm>
    </dsp:sp>
    <dsp:sp modelId="{C33AC68B-25F0-49B7-94CD-E111AC1EDB18}">
      <dsp:nvSpPr>
        <dsp:cNvPr id="0" name=""/>
        <dsp:cNvSpPr/>
      </dsp:nvSpPr>
      <dsp:spPr>
        <a:xfrm>
          <a:off x="5279297" y="318934"/>
          <a:ext cx="2637714" cy="269647"/>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zh-CN" altLang="en-US" sz="1600" kern="1200" smtClean="0">
              <a:solidFill>
                <a:schemeClr val="tx1"/>
              </a:solidFill>
            </a:rPr>
            <a:t>亮度、对比度等</a:t>
          </a:r>
          <a:endParaRPr lang="zh-CN" altLang="en-US" sz="1600" kern="1200" dirty="0">
            <a:solidFill>
              <a:schemeClr val="tx1"/>
            </a:solidFill>
          </a:endParaRPr>
        </a:p>
      </dsp:txBody>
      <dsp:txXfrm>
        <a:off x="5279297" y="318934"/>
        <a:ext cx="2637714" cy="2696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FF9B68-60B4-4C4A-8021-E4AF19183B90}" type="datetimeFigureOut">
              <a:rPr lang="zh-CN" altLang="en-US" smtClean="0"/>
              <a:t>2016/11/2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F5CDA4-853F-4BFC-9D81-3750264399CE}" type="slidenum">
              <a:rPr lang="zh-CN" altLang="en-US" smtClean="0"/>
              <a:t>‹#›</a:t>
            </a:fld>
            <a:endParaRPr lang="zh-CN" altLang="en-US"/>
          </a:p>
        </p:txBody>
      </p:sp>
    </p:spTree>
    <p:extLst>
      <p:ext uri="{BB962C8B-B14F-4D97-AF65-F5344CB8AC3E}">
        <p14:creationId xmlns:p14="http://schemas.microsoft.com/office/powerpoint/2010/main" val="240963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F5CDA4-853F-4BFC-9D81-3750264399CE}" type="slidenum">
              <a:rPr lang="zh-CN" altLang="en-US" smtClean="0"/>
              <a:t>19</a:t>
            </a:fld>
            <a:endParaRPr lang="zh-CN" altLang="en-US"/>
          </a:p>
        </p:txBody>
      </p:sp>
    </p:spTree>
    <p:extLst>
      <p:ext uri="{BB962C8B-B14F-4D97-AF65-F5344CB8AC3E}">
        <p14:creationId xmlns:p14="http://schemas.microsoft.com/office/powerpoint/2010/main" val="185950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23D0F51-7F56-497E-8A10-F067159BA949}" type="datetimeFigureOut">
              <a:rPr lang="zh-CN" altLang="en-US">
                <a:solidFill>
                  <a:prstClr val="black"/>
                </a:solidFill>
              </a:rPr>
              <a:pPr>
                <a:defRPr/>
              </a:pPr>
              <a:t>2016/11/2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B28E409-C870-4981-AC9F-6D6F6F330661}"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82F0937C-0D25-47ED-963A-F08E66C12086}" type="datetimeFigureOut">
              <a:rPr lang="zh-CN" altLang="en-US">
                <a:solidFill>
                  <a:prstClr val="black"/>
                </a:solidFill>
              </a:rPr>
              <a:pPr>
                <a:defRPr/>
              </a:pPr>
              <a:t>2016/11/2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4A5A183-CBAB-4C9A-942E-786FF2CECCC0}"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CA935A3-BE1A-471A-B194-3280D1FDFCEA}" type="datetimeFigureOut">
              <a:rPr lang="zh-CN" altLang="en-US">
                <a:solidFill>
                  <a:prstClr val="black"/>
                </a:solidFill>
              </a:rPr>
              <a:pPr>
                <a:defRPr/>
              </a:pPr>
              <a:t>2016/11/2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E648293D-635E-4617-9E72-CCC9BF76B9AB}" type="slidenum">
              <a:rPr lang="zh-CN" altLang="en-US">
                <a:solidFill>
                  <a:prstClr val="black"/>
                </a:solidFill>
              </a:rPr>
              <a:pPr>
                <a:defRPr/>
              </a:pPr>
              <a:t>‹#›</a:t>
            </a:fld>
            <a:endParaRPr lang="zh-CN" altLang="en-US">
              <a:solidFill>
                <a:prstClr val="black"/>
              </a:solidFill>
            </a:endParaRPr>
          </a:p>
        </p:txBody>
      </p:sp>
      <p:sp>
        <p:nvSpPr>
          <p:cNvPr id="8" name="矩形 7"/>
          <p:cNvSpPr/>
          <p:nvPr userDrawn="1"/>
        </p:nvSpPr>
        <p:spPr>
          <a:xfrm>
            <a:off x="5291572" y="188640"/>
            <a:ext cx="3852428" cy="65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8FF3C3D-DB5D-4D09-91AC-D013478F98A6}" type="datetimeFigureOut">
              <a:rPr lang="zh-CN" altLang="en-US">
                <a:solidFill>
                  <a:prstClr val="black"/>
                </a:solidFill>
              </a:rPr>
              <a:pPr>
                <a:defRPr/>
              </a:pPr>
              <a:t>2016/11/2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0D52744-D7AF-4D45-B4AC-287AB7DD2678}"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3F12CB9-6F65-43BF-AB47-518DCBEA14C9}" type="datetimeFigureOut">
              <a:rPr lang="zh-CN" altLang="en-US">
                <a:solidFill>
                  <a:prstClr val="black"/>
                </a:solidFill>
              </a:rPr>
              <a:pPr>
                <a:defRPr/>
              </a:pPr>
              <a:t>2016/11/2</a:t>
            </a:fld>
            <a:endParaRPr lang="zh-CN" altLang="en-US">
              <a:solidFill>
                <a:prstClr val="black"/>
              </a:solidFill>
            </a:endParaRPr>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5BE1D14-A588-491B-9D71-B62F9650670A}"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99BEA52-9C70-4C56-AA4F-A532967B9423}" type="datetimeFigureOut">
              <a:rPr lang="zh-CN" altLang="en-US">
                <a:solidFill>
                  <a:prstClr val="black"/>
                </a:solidFill>
              </a:rPr>
              <a:pPr>
                <a:defRPr/>
              </a:pPr>
              <a:t>2016/11/2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35C5A3F-0737-4510-9FE6-0F73AF0960A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6C5D058-4923-4623-A2A4-EE39C1C2649B}" type="datetimeFigureOut">
              <a:rPr lang="zh-CN" altLang="en-US">
                <a:solidFill>
                  <a:prstClr val="black"/>
                </a:solidFill>
              </a:rPr>
              <a:pPr>
                <a:defRPr/>
              </a:pPr>
              <a:t>2016/11/2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AC0BC11-7C53-4E06-AFC2-C69AAA0D75D0}"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08C1EA-298F-439F-B94D-87D96B28FFC4}" type="datetimeFigureOut">
              <a:rPr lang="zh-CN" altLang="en-US">
                <a:solidFill>
                  <a:prstClr val="black"/>
                </a:solidFill>
              </a:rPr>
              <a:pPr>
                <a:defRPr/>
              </a:pPr>
              <a:t>2016/11/2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F8E66A7-C808-4752-BF55-409F92A181C2}"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B787062-EC5C-4A40-9542-B0DDEE7531FF}" type="datetimeFigureOut">
              <a:rPr lang="zh-CN" altLang="en-US">
                <a:solidFill>
                  <a:prstClr val="black"/>
                </a:solidFill>
              </a:rPr>
              <a:pPr>
                <a:defRPr/>
              </a:pPr>
              <a:t>2016/11/2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AD7CF485-8F06-410D-BC15-7AED197467A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977D030-89B4-4119-BE4A-33DF9B7ECBD6}" type="datetimeFigureOut">
              <a:rPr lang="zh-CN" altLang="en-US">
                <a:solidFill>
                  <a:prstClr val="black"/>
                </a:solidFill>
              </a:rPr>
              <a:pPr>
                <a:defRPr/>
              </a:pPr>
              <a:t>2016/11/2</a:t>
            </a:fld>
            <a:endParaRPr lang="zh-CN" altLang="en-US">
              <a:solidFill>
                <a:prstClr val="black"/>
              </a:solidFill>
            </a:endParaRPr>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F7DBE07-4504-4B4A-A276-EE8439004F7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solidFill>
                  <a:srgbClr val="000000"/>
                </a:solidFill>
              </a:rPr>
              <a:pPr>
                <a:defRPr/>
              </a:pPr>
              <a:t>‹#›</a:t>
            </a:fld>
            <a:endParaRPr lang="en-US" altLang="zh-CN">
              <a:solidFill>
                <a:srgbClr val="000000"/>
              </a:solidFill>
            </a:endParaRPr>
          </a:p>
        </p:txBody>
      </p:sp>
      <p:pic>
        <p:nvPicPr>
          <p:cNvPr id="4" name="图片 3" descr="u=1233653272,3107705024&amp;fm=23&amp;gp=0.jpg"/>
          <p:cNvPicPr>
            <a:picLocks noChangeAspect="1"/>
          </p:cNvPicPr>
          <p:nvPr userDrawn="1"/>
        </p:nvPicPr>
        <p:blipFill>
          <a:blip r:embed="rId2" cstate="screen"/>
          <a:srcRect/>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solidFill>
                  <a:srgbClr val="000000"/>
                </a:solidFill>
              </a:rPr>
              <a:pPr>
                <a:defRPr/>
              </a:pPr>
              <a:t>‹#›</a:t>
            </a:fld>
            <a:endParaRPr lang="en-US" altLang="zh-CN">
              <a:solidFill>
                <a:srgbClr val="000000"/>
              </a:solidFill>
            </a:endParaRPr>
          </a:p>
        </p:txBody>
      </p:sp>
      <p:pic>
        <p:nvPicPr>
          <p:cNvPr id="7" name="图片 6" descr="u=1233653272,3107705024&amp;fm=23&amp;gp=0.jpg"/>
          <p:cNvPicPr>
            <a:picLocks noChangeAspect="1"/>
          </p:cNvPicPr>
          <p:nvPr userDrawn="1"/>
        </p:nvPicPr>
        <p:blipFill>
          <a:blip r:embed="rId2" cstate="screen"/>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solidFill>
                  <a:srgbClr val="000000"/>
                </a:solidFill>
              </a:rPr>
              <a:pPr>
                <a:defRPr/>
              </a:pPr>
              <a:t>‹#›</a:t>
            </a:fld>
            <a:endParaRPr lang="en-US" altLang="zh-CN">
              <a:solidFill>
                <a:srgbClr val="000000"/>
              </a:solidFill>
            </a:endParaRPr>
          </a:p>
        </p:txBody>
      </p:sp>
      <p:pic>
        <p:nvPicPr>
          <p:cNvPr id="6" name="图片 5"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fontAlgn="base">
              <a:spcBef>
                <a:spcPct val="0"/>
              </a:spcBef>
              <a:spcAft>
                <a:spcPct val="0"/>
              </a:spcAft>
              <a:defRPr/>
            </a:pPr>
            <a:fld id="{711845FD-1830-4FA5-AC68-A27F0426382E}"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grpSp>
        <p:nvGrpSpPr>
          <p:cNvPr id="3"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grpSp>
          <p:nvGrpSpPr>
            <p:cNvPr id="4"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grpSp>
      </p:grpSp>
      <p:pic>
        <p:nvPicPr>
          <p:cNvPr id="12" name="Picture 2"/>
          <p:cNvPicPr>
            <a:picLocks noChangeAspect="1" noChangeArrowheads="1"/>
          </p:cNvPicPr>
          <p:nvPr userDrawn="1"/>
        </p:nvPicPr>
        <p:blipFill>
          <a:blip r:embed="rId13" cstate="screen">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screen"/>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gisbingx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wmf"/><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wmf"/><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wmf"/><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wmf"/><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javascript:IDAIJSOB.Click()" TargetMode="External"/><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wmf"/><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wmf"/><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wmf"/><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hyperlink" Target="http://www.gpsspg.com/maps.htm"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wmf"/><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3588" y="1952836"/>
            <a:ext cx="7632340" cy="867930"/>
          </a:xfrm>
          <a:prstGeom prst="rect">
            <a:avLst/>
          </a:prstGeom>
          <a:noFill/>
          <a:ln>
            <a:noFill/>
          </a:ln>
        </p:spPr>
        <p:txBody>
          <a:bodyPr wrap="square">
            <a:spAutoFit/>
          </a:bodyPr>
          <a:lstStyle/>
          <a:p>
            <a:pPr algn="ctr" fontAlgn="base">
              <a:lnSpc>
                <a:spcPct val="140000"/>
              </a:lnSpc>
              <a:spcBef>
                <a:spcPct val="0"/>
              </a:spcBef>
              <a:spcAft>
                <a:spcPct val="0"/>
              </a:spcAft>
              <a:defRPr/>
            </a:pPr>
            <a:r>
              <a:rPr lang="en-US" altLang="zh-CN" sz="3600" dirty="0" smtClean="0">
                <a:ln w="19050">
                  <a:noFill/>
                  <a:prstDash val="solid"/>
                </a:ln>
                <a:solidFill>
                  <a:srgbClr val="000000"/>
                </a:solidFill>
                <a:latin typeface="Times New Roman" pitchFamily="18" charset="0"/>
                <a:ea typeface="华文中宋" pitchFamily="2" charset="-122"/>
                <a:cs typeface="Times New Roman" pitchFamily="18" charset="0"/>
              </a:rPr>
              <a:t>GIS</a:t>
            </a:r>
            <a:r>
              <a:rPr lang="zh-CN" altLang="en-US" sz="3600" dirty="0" smtClean="0">
                <a:ln w="19050">
                  <a:noFill/>
                  <a:prstDash val="solid"/>
                </a:ln>
                <a:solidFill>
                  <a:srgbClr val="000000"/>
                </a:solidFill>
                <a:latin typeface="Times New Roman" pitchFamily="18" charset="0"/>
                <a:ea typeface="华文中宋" pitchFamily="2" charset="-122"/>
                <a:cs typeface="Times New Roman" pitchFamily="18" charset="0"/>
              </a:rPr>
              <a:t>实习之 </a:t>
            </a:r>
            <a:r>
              <a:rPr lang="en-US" altLang="zh-CN" sz="3600" dirty="0" err="1" smtClean="0">
                <a:ln w="19050">
                  <a:noFill/>
                  <a:prstDash val="solid"/>
                </a:ln>
                <a:solidFill>
                  <a:srgbClr val="000000"/>
                </a:solidFill>
                <a:latin typeface="Times New Roman" pitchFamily="18" charset="0"/>
                <a:ea typeface="华文中宋" pitchFamily="2" charset="-122"/>
                <a:cs typeface="Times New Roman" pitchFamily="18" charset="0"/>
              </a:rPr>
              <a:t>ArcGIS</a:t>
            </a:r>
            <a:r>
              <a:rPr lang="zh-CN" altLang="en-US" sz="3600" dirty="0" smtClean="0">
                <a:ln w="19050">
                  <a:noFill/>
                  <a:prstDash val="solid"/>
                </a:ln>
                <a:solidFill>
                  <a:srgbClr val="000000"/>
                </a:solidFill>
                <a:latin typeface="Times New Roman" pitchFamily="18" charset="0"/>
                <a:ea typeface="华文中宋" pitchFamily="2" charset="-122"/>
                <a:cs typeface="Times New Roman" pitchFamily="18" charset="0"/>
              </a:rPr>
              <a:t>篇</a:t>
            </a:r>
            <a:endParaRPr lang="zh-CN" altLang="en-US" sz="3600" dirty="0">
              <a:ln w="19050">
                <a:noFill/>
                <a:prstDash val="solid"/>
              </a:ln>
              <a:solidFill>
                <a:srgbClr val="000000"/>
              </a:solidFill>
              <a:latin typeface="Times New Roman" pitchFamily="18" charset="0"/>
              <a:ea typeface="华文中宋" pitchFamily="2" charset="-122"/>
              <a:cs typeface="Times New Roman" pitchFamily="18" charset="0"/>
            </a:endParaRPr>
          </a:p>
        </p:txBody>
      </p:sp>
      <p:pic>
        <p:nvPicPr>
          <p:cNvPr id="9"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0" y="224644"/>
            <a:ext cx="3191541" cy="720080"/>
          </a:xfrm>
          <a:prstGeom prst="rect">
            <a:avLst/>
          </a:prstGeom>
          <a:noFill/>
          <a:ln w="9525">
            <a:noFill/>
            <a:miter lim="800000"/>
            <a:headEnd/>
            <a:tailEnd/>
          </a:ln>
        </p:spPr>
      </p:pic>
      <p:pic>
        <p:nvPicPr>
          <p:cNvPr id="12" name="图片 11" descr="25_72972_7ccdaf0197813f0.jpg"/>
          <p:cNvPicPr>
            <a:picLocks noChangeAspect="1"/>
          </p:cNvPicPr>
          <p:nvPr/>
        </p:nvPicPr>
        <p:blipFill>
          <a:blip r:embed="rId3" cstate="screen"/>
          <a:srcRect/>
          <a:stretch>
            <a:fillRect/>
          </a:stretch>
        </p:blipFill>
        <p:spPr>
          <a:xfrm>
            <a:off x="190439" y="4473116"/>
            <a:ext cx="8653581" cy="2384884"/>
          </a:xfrm>
          <a:prstGeom prst="teardrop">
            <a:avLst/>
          </a:prstGeom>
        </p:spPr>
      </p:pic>
      <p:sp>
        <p:nvSpPr>
          <p:cNvPr id="6" name="TextBox 4"/>
          <p:cNvSpPr txBox="1"/>
          <p:nvPr/>
        </p:nvSpPr>
        <p:spPr bwMode="gray">
          <a:xfrm>
            <a:off x="2771800" y="2996952"/>
            <a:ext cx="3469219" cy="163121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eaLnBrk="0" hangingPunct="0"/>
            <a:r>
              <a:rPr lang="zh-CN" altLang="en-US" sz="2000" b="0" dirty="0" smtClean="0">
                <a:solidFill>
                  <a:schemeClr val="tx1"/>
                </a:solidFill>
              </a:rPr>
              <a:t>刘丙新</a:t>
            </a:r>
            <a:endParaRPr lang="en-US" altLang="zh-CN" sz="2000" b="0" dirty="0" smtClean="0">
              <a:solidFill>
                <a:schemeClr val="tx1"/>
              </a:solidFill>
            </a:endParaRPr>
          </a:p>
          <a:p>
            <a:pPr algn="l" eaLnBrk="0" hangingPunct="0"/>
            <a:r>
              <a:rPr lang="zh-CN" altLang="en-US" sz="2000" b="0" dirty="0" smtClean="0">
                <a:solidFill>
                  <a:schemeClr val="tx1"/>
                </a:solidFill>
              </a:rPr>
              <a:t>办公地点：航海楼</a:t>
            </a:r>
            <a:r>
              <a:rPr lang="en-US" altLang="zh-CN" sz="2000" b="0" dirty="0" smtClean="0">
                <a:solidFill>
                  <a:schemeClr val="tx1"/>
                </a:solidFill>
              </a:rPr>
              <a:t>104</a:t>
            </a:r>
          </a:p>
          <a:p>
            <a:pPr algn="l" eaLnBrk="0" hangingPunct="0"/>
            <a:r>
              <a:rPr lang="en-US" altLang="zh-CN" sz="2000" b="0" dirty="0" smtClean="0">
                <a:solidFill>
                  <a:schemeClr val="tx1"/>
                </a:solidFill>
              </a:rPr>
              <a:t>TEL</a:t>
            </a:r>
            <a:r>
              <a:rPr lang="zh-CN" altLang="en-US" sz="2000" b="0" dirty="0" smtClean="0">
                <a:solidFill>
                  <a:schemeClr val="tx1"/>
                </a:solidFill>
              </a:rPr>
              <a:t>：</a:t>
            </a:r>
            <a:r>
              <a:rPr lang="en-US" altLang="zh-CN" sz="2000" b="0" dirty="0" smtClean="0">
                <a:solidFill>
                  <a:schemeClr val="tx1"/>
                </a:solidFill>
              </a:rPr>
              <a:t>15142349030</a:t>
            </a:r>
          </a:p>
          <a:p>
            <a:pPr algn="l" eaLnBrk="0" hangingPunct="0"/>
            <a:r>
              <a:rPr lang="en-US" altLang="zh-CN" sz="2000" b="0" dirty="0" smtClean="0">
                <a:solidFill>
                  <a:schemeClr val="tx1"/>
                </a:solidFill>
              </a:rPr>
              <a:t>Email</a:t>
            </a:r>
            <a:r>
              <a:rPr lang="zh-CN" altLang="en-US" sz="2000" b="0" dirty="0" smtClean="0">
                <a:solidFill>
                  <a:schemeClr val="tx1"/>
                </a:solidFill>
              </a:rPr>
              <a:t>：</a:t>
            </a:r>
            <a:r>
              <a:rPr lang="en-US" altLang="zh-CN" sz="2000" b="0" dirty="0" smtClean="0">
                <a:solidFill>
                  <a:schemeClr val="tx1"/>
                </a:solidFill>
                <a:hlinkClick r:id="rId4"/>
              </a:rPr>
              <a:t>gisbingxin@126.com</a:t>
            </a:r>
            <a:endParaRPr lang="en-US" altLang="zh-CN" sz="2000" b="0" dirty="0" smtClean="0">
              <a:solidFill>
                <a:schemeClr val="tx1"/>
              </a:solidFill>
            </a:endParaRPr>
          </a:p>
          <a:p>
            <a:pPr algn="l" eaLnBrk="0" hangingPunct="0"/>
            <a:r>
              <a:rPr lang="en-US" altLang="zh-CN" sz="2000" b="0" dirty="0" smtClean="0">
                <a:solidFill>
                  <a:schemeClr val="tx1"/>
                </a:solidFill>
              </a:rPr>
              <a:t>QQ/</a:t>
            </a:r>
            <a:r>
              <a:rPr lang="zh-CN" altLang="en-US" sz="2000" b="0" dirty="0" smtClean="0">
                <a:solidFill>
                  <a:schemeClr val="tx1"/>
                </a:solidFill>
              </a:rPr>
              <a:t>微信：</a:t>
            </a:r>
            <a:r>
              <a:rPr lang="en-US" altLang="zh-CN" sz="2000" b="0" dirty="0" smtClean="0">
                <a:solidFill>
                  <a:schemeClr val="tx1"/>
                </a:solidFill>
              </a:rPr>
              <a:t>363948776</a:t>
            </a:r>
          </a:p>
        </p:txBody>
      </p:sp>
    </p:spTree>
  </p:cSld>
  <p:clrMapOvr>
    <a:masterClrMapping/>
  </p:clrMapOvr>
  <p:transition spd="slow" advTm="21406">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pic>
        <p:nvPicPr>
          <p:cNvPr id="3073" name="Picture 1"/>
          <p:cNvPicPr>
            <a:picLocks noChangeAspect="1" noChangeArrowheads="1"/>
          </p:cNvPicPr>
          <p:nvPr/>
        </p:nvPicPr>
        <p:blipFill>
          <a:blip r:embed="rId3" cstate="screen"/>
          <a:srcRect/>
          <a:stretch>
            <a:fillRect/>
          </a:stretch>
        </p:blipFill>
        <p:spPr bwMode="auto">
          <a:xfrm>
            <a:off x="3491880" y="2708920"/>
            <a:ext cx="3971925" cy="257175"/>
          </a:xfrm>
          <a:prstGeom prst="rect">
            <a:avLst/>
          </a:prstGeom>
          <a:noFill/>
          <a:ln w="9525">
            <a:noFill/>
            <a:miter lim="800000"/>
            <a:headEnd/>
            <a:tailEnd/>
          </a:ln>
        </p:spPr>
      </p:pic>
      <p:sp>
        <p:nvSpPr>
          <p:cNvPr id="6" name="Rectangle 3"/>
          <p:cNvSpPr txBox="1">
            <a:spLocks noChangeArrowheads="1"/>
          </p:cNvSpPr>
          <p:nvPr/>
        </p:nvSpPr>
        <p:spPr>
          <a:xfrm>
            <a:off x="395536" y="1628800"/>
            <a:ext cx="7200800" cy="720080"/>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buFont typeface="Monotype Sorts" pitchFamily="2" charset="2"/>
              <a:buChar char=" "/>
              <a:tabLs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加载“地理配准”工具</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sz="1600" dirty="0" smtClean="0">
                <a:solidFill>
                  <a:schemeClr val="tx1"/>
                </a:solidFill>
                <a:latin typeface="楷体" pitchFamily="49" charset="-122"/>
                <a:ea typeface="楷体" pitchFamily="49" charset="-122"/>
              </a:rPr>
              <a:t>工具栏空白处右键，勾选“地理配准”</a:t>
            </a:r>
            <a:endParaRPr kumimoji="0" lang="en-US" altLang="zh-CN" sz="16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3074" name="Picture 2"/>
          <p:cNvPicPr>
            <a:picLocks noChangeAspect="1" noChangeArrowheads="1"/>
          </p:cNvPicPr>
          <p:nvPr/>
        </p:nvPicPr>
        <p:blipFill>
          <a:blip r:embed="rId4" cstate="screen"/>
          <a:srcRect/>
          <a:stretch>
            <a:fillRect/>
          </a:stretch>
        </p:blipFill>
        <p:spPr bwMode="auto">
          <a:xfrm>
            <a:off x="1259632" y="2564904"/>
            <a:ext cx="2002868" cy="3456384"/>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4932040" y="3645024"/>
            <a:ext cx="2942257" cy="2362836"/>
          </a:xfrm>
          <a:prstGeom prst="rect">
            <a:avLst/>
          </a:prstGeom>
          <a:noFill/>
          <a:ln w="9525">
            <a:noFill/>
            <a:miter lim="800000"/>
            <a:headEnd/>
            <a:tailEnd/>
          </a:ln>
        </p:spPr>
      </p:pic>
      <p:sp>
        <p:nvSpPr>
          <p:cNvPr id="9" name="云形 8"/>
          <p:cNvSpPr/>
          <p:nvPr/>
        </p:nvSpPr>
        <p:spPr>
          <a:xfrm>
            <a:off x="4357686" y="1071546"/>
            <a:ext cx="4643438" cy="135732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如果栅格图设置了地理坐标系，则必须先加载栅格图，否则无法使用地理配准工具。</a:t>
            </a:r>
            <a:endParaRPr lang="zh-CN" altLang="en-US" dirty="0"/>
          </a:p>
        </p:txBody>
      </p:sp>
      <p:sp>
        <p:nvSpPr>
          <p:cNvPr id="10" name="矩形 9"/>
          <p:cNvSpPr/>
          <p:nvPr/>
        </p:nvSpPr>
        <p:spPr>
          <a:xfrm>
            <a:off x="323528" y="836713"/>
            <a:ext cx="36004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indent="457200">
              <a:lnSpc>
                <a:spcPct val="150000"/>
              </a:lnSpc>
            </a:pPr>
            <a:r>
              <a:rPr lang="zh-CN" altLang="en-US" sz="2000" dirty="0" smtClean="0"/>
              <a:t>地理配准</a:t>
            </a:r>
            <a:r>
              <a:rPr lang="en-US" altLang="zh-CN" sz="2000" dirty="0" err="1" smtClean="0">
                <a:solidFill>
                  <a:schemeClr val="tx1"/>
                </a:solidFill>
              </a:rPr>
              <a:t>Georeferencing</a:t>
            </a:r>
            <a:endParaRPr lang="zh-CN" altLang="en-US" sz="2000" dirty="0" smtClean="0">
              <a:solidFill>
                <a:schemeClr val="tx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Rectangle 3"/>
          <p:cNvSpPr txBox="1">
            <a:spLocks noChangeArrowheads="1"/>
          </p:cNvSpPr>
          <p:nvPr/>
        </p:nvSpPr>
        <p:spPr>
          <a:xfrm>
            <a:off x="395536" y="1628800"/>
            <a:ext cx="8208912" cy="1584176"/>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buFont typeface="Monotype Sorts" pitchFamily="2" charset="2"/>
              <a:buChar char=" "/>
              <a:tabLst/>
              <a:defRPr/>
            </a:pPr>
            <a:r>
              <a:rPr lang="zh-CN" altLang="en-US" sz="1600" dirty="0" smtClean="0">
                <a:solidFill>
                  <a:schemeClr val="tx1"/>
                </a:solidFill>
                <a:latin typeface="楷体" pitchFamily="49" charset="-122"/>
                <a:ea typeface="楷体" pitchFamily="49" charset="-122"/>
              </a:rPr>
              <a:t>打开数据“</a:t>
            </a:r>
            <a:r>
              <a:rPr lang="en-US" altLang="zh-CN" sz="1600" dirty="0" smtClean="0">
                <a:solidFill>
                  <a:schemeClr val="tx1"/>
                </a:solidFill>
                <a:latin typeface="楷体" pitchFamily="49" charset="-122"/>
                <a:ea typeface="楷体" pitchFamily="49" charset="-122"/>
              </a:rPr>
              <a:t>\chp04\</a:t>
            </a:r>
            <a:r>
              <a:rPr lang="zh-CN" altLang="en-US" sz="1600" dirty="0" smtClean="0">
                <a:solidFill>
                  <a:schemeClr val="tx1"/>
                </a:solidFill>
                <a:latin typeface="楷体" pitchFamily="49" charset="-122"/>
                <a:ea typeface="楷体" pitchFamily="49" charset="-122"/>
              </a:rPr>
              <a:t>地理配准</a:t>
            </a:r>
            <a:r>
              <a:rPr lang="en-US" altLang="zh-CN" sz="1600" dirty="0" smtClean="0">
                <a:solidFill>
                  <a:schemeClr val="tx1"/>
                </a:solidFill>
                <a:latin typeface="楷体" pitchFamily="49" charset="-122"/>
                <a:ea typeface="楷体" pitchFamily="49" charset="-122"/>
              </a:rPr>
              <a:t>\data</a:t>
            </a:r>
            <a:r>
              <a:rPr lang="zh-CN" altLang="en-US" sz="1600" dirty="0" smtClean="0">
                <a:solidFill>
                  <a:schemeClr val="tx1"/>
                </a:solidFill>
                <a:latin typeface="楷体" pitchFamily="49" charset="-122"/>
                <a:ea typeface="楷体" pitchFamily="49" charset="-122"/>
              </a:rPr>
              <a:t>”</a:t>
            </a:r>
            <a:r>
              <a:rPr lang="en-US" altLang="zh-CN" sz="1600" dirty="0" smtClean="0">
                <a:solidFill>
                  <a:schemeClr val="tx1"/>
                </a:solidFill>
                <a:latin typeface="楷体" pitchFamily="49" charset="-122"/>
                <a:ea typeface="楷体" pitchFamily="49" charset="-122"/>
              </a:rPr>
              <a:t>,</a:t>
            </a:r>
            <a:r>
              <a:rPr lang="zh-CN" altLang="en-US" sz="1600" dirty="0" smtClean="0">
                <a:solidFill>
                  <a:schemeClr val="tx1"/>
                </a:solidFill>
                <a:latin typeface="楷体" pitchFamily="49" charset="-122"/>
                <a:ea typeface="楷体" pitchFamily="49" charset="-122"/>
              </a:rPr>
              <a:t>其中包含某一区域的矢量数据和一幅影像数据。</a:t>
            </a: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sz="1600" dirty="0" smtClean="0">
                <a:solidFill>
                  <a:schemeClr val="tx1"/>
                </a:solidFill>
                <a:latin typeface="楷体" pitchFamily="49" charset="-122"/>
                <a:ea typeface="楷体" pitchFamily="49" charset="-122"/>
              </a:rPr>
              <a:t>在对栅格数据数字化前，应当先确定所需要的坐标系。</a:t>
            </a: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sz="1600" dirty="0" smtClean="0">
                <a:solidFill>
                  <a:schemeClr val="tx1"/>
                </a:solidFill>
                <a:latin typeface="楷体" pitchFamily="49" charset="-122"/>
                <a:ea typeface="楷体" pitchFamily="49" charset="-122"/>
              </a:rPr>
              <a:t>选择影像上较显著的控制点，进行地理配准。</a:t>
            </a:r>
            <a:endParaRPr lang="en-US" altLang="zh-CN" sz="1600" dirty="0" smtClean="0">
              <a:solidFill>
                <a:schemeClr val="tx1"/>
              </a:solidFill>
              <a:latin typeface="楷体" pitchFamily="49" charset="-122"/>
              <a:ea typeface="楷体" pitchFamily="49" charset="-122"/>
            </a:endParaRPr>
          </a:p>
          <a:p>
            <a:pPr lvl="1" indent="342900" eaLnBrk="0" fontAlgn="base" hangingPunct="0">
              <a:spcBef>
                <a:spcPct val="20000"/>
              </a:spcBef>
              <a:spcAft>
                <a:spcPct val="0"/>
              </a:spcAft>
              <a:buFont typeface="Wingdings" pitchFamily="2" charset="2"/>
              <a:buChar char="ü"/>
              <a:defRPr/>
            </a:pPr>
            <a:r>
              <a:rPr lang="zh-CN" altLang="en-US" sz="1600" dirty="0" smtClean="0">
                <a:solidFill>
                  <a:schemeClr val="tx1"/>
                </a:solidFill>
                <a:latin typeface="楷体" pitchFamily="49" charset="-122"/>
                <a:ea typeface="楷体" pitchFamily="49" charset="-122"/>
              </a:rPr>
              <a:t>其他途径获取坐标，从而配准</a:t>
            </a:r>
            <a:endParaRPr lang="en-US" altLang="zh-CN" sz="1600" dirty="0" smtClean="0">
              <a:solidFill>
                <a:schemeClr val="tx1"/>
              </a:solidFill>
              <a:latin typeface="楷体" pitchFamily="49" charset="-122"/>
              <a:ea typeface="楷体" pitchFamily="49" charset="-122"/>
            </a:endParaRPr>
          </a:p>
          <a:p>
            <a:pPr lvl="1" indent="342900" eaLnBrk="0" fontAlgn="base" hangingPunct="0">
              <a:spcBef>
                <a:spcPct val="20000"/>
              </a:spcBef>
              <a:spcAft>
                <a:spcPct val="0"/>
              </a:spcAft>
              <a:buFont typeface="Wingdings" pitchFamily="2" charset="2"/>
              <a:buChar char="ü"/>
              <a:defRPr/>
            </a:pPr>
            <a:r>
              <a:rPr lang="zh-CN" altLang="en-US" sz="1600" dirty="0" smtClean="0">
                <a:solidFill>
                  <a:schemeClr val="tx1"/>
                </a:solidFill>
                <a:latin typeface="楷体" pitchFamily="49" charset="-122"/>
                <a:ea typeface="楷体" pitchFamily="49" charset="-122"/>
              </a:rPr>
              <a:t>已有矢量数据，将栅格数据配准至矢量数据</a:t>
            </a: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Monotype Sorts" pitchFamily="2" charset="2"/>
              <a:buChar char=" "/>
              <a:tabLst/>
              <a:defRPr/>
            </a:pPr>
            <a:endParaRPr lang="en-US" altLang="zh-CN" sz="16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tabLst/>
              <a:defRPr/>
            </a:pPr>
            <a:endParaRPr kumimoji="0" lang="en-US" altLang="zh-CN" sz="16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49154" name="Picture 2"/>
          <p:cNvPicPr>
            <a:picLocks noChangeAspect="1" noChangeArrowheads="1"/>
          </p:cNvPicPr>
          <p:nvPr/>
        </p:nvPicPr>
        <p:blipFill>
          <a:blip r:embed="rId3" cstate="screen"/>
          <a:srcRect/>
          <a:stretch>
            <a:fillRect/>
          </a:stretch>
        </p:blipFill>
        <p:spPr bwMode="auto">
          <a:xfrm>
            <a:off x="755576" y="3645024"/>
            <a:ext cx="3384376" cy="2513432"/>
          </a:xfrm>
          <a:prstGeom prst="rect">
            <a:avLst/>
          </a:prstGeom>
          <a:noFill/>
          <a:ln w="9525">
            <a:noFill/>
            <a:miter lim="800000"/>
            <a:headEnd/>
            <a:tailEnd/>
          </a:ln>
        </p:spPr>
      </p:pic>
      <p:pic>
        <p:nvPicPr>
          <p:cNvPr id="49155" name="Picture 3"/>
          <p:cNvPicPr>
            <a:picLocks noChangeAspect="1" noChangeArrowheads="1"/>
          </p:cNvPicPr>
          <p:nvPr/>
        </p:nvPicPr>
        <p:blipFill>
          <a:blip r:embed="rId4" cstate="screen"/>
          <a:srcRect/>
          <a:stretch>
            <a:fillRect/>
          </a:stretch>
        </p:blipFill>
        <p:spPr bwMode="auto">
          <a:xfrm>
            <a:off x="4860032" y="3789040"/>
            <a:ext cx="3569914" cy="2297088"/>
          </a:xfrm>
          <a:prstGeom prst="rect">
            <a:avLst/>
          </a:prstGeom>
          <a:noFill/>
          <a:ln w="9525">
            <a:noFill/>
            <a:miter lim="800000"/>
            <a:headEnd/>
            <a:tailEnd/>
          </a:ln>
        </p:spPr>
      </p:pic>
      <p:sp>
        <p:nvSpPr>
          <p:cNvPr id="10" name="矩形 9"/>
          <p:cNvSpPr/>
          <p:nvPr/>
        </p:nvSpPr>
        <p:spPr>
          <a:xfrm>
            <a:off x="467544" y="3284984"/>
            <a:ext cx="813690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1200" b="1" dirty="0" smtClean="0"/>
              <a:t>盲变换 </a:t>
            </a:r>
          </a:p>
          <a:p>
            <a:pPr>
              <a:lnSpc>
                <a:spcPct val="150000"/>
              </a:lnSpc>
            </a:pPr>
            <a:r>
              <a:rPr lang="zh-CN" altLang="en-US" sz="1200" dirty="0" smtClean="0"/>
              <a:t>对一些数据进行数字化处理，并希望将这些数据从数字化仪单位变换为真实世界坐标。这时，知道数据中某些要素位置（例如道路交叉点或井位）的实际坐标。可以通过创建以已知位置为起点、以空间中临时点为终点的位移连接来建立变换。然后使用连接表将这些连接的目标坐标编辑为相应的实际位置。</a:t>
            </a:r>
            <a:endParaRPr lang="zh-CN" altLang="en-US" sz="1200" dirty="0"/>
          </a:p>
        </p:txBody>
      </p:sp>
      <p:sp>
        <p:nvSpPr>
          <p:cNvPr id="9" name="矩形 8"/>
          <p:cNvSpPr/>
          <p:nvPr/>
        </p:nvSpPr>
        <p:spPr>
          <a:xfrm>
            <a:off x="323528" y="836713"/>
            <a:ext cx="36004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indent="457200">
              <a:lnSpc>
                <a:spcPct val="150000"/>
              </a:lnSpc>
            </a:pPr>
            <a:r>
              <a:rPr lang="zh-CN" altLang="en-US" sz="2000" dirty="0" smtClean="0"/>
              <a:t>地理配准</a:t>
            </a:r>
            <a:r>
              <a:rPr lang="en-US" altLang="zh-CN" sz="2000" dirty="0" err="1" smtClean="0">
                <a:solidFill>
                  <a:schemeClr val="tx1"/>
                </a:solidFill>
              </a:rPr>
              <a:t>Georeferencing</a:t>
            </a:r>
            <a:endParaRPr lang="zh-CN" altLang="en-US" sz="2000" dirty="0" smtClean="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cstate="screen"/>
          <a:srcRect/>
          <a:stretch>
            <a:fillRect/>
          </a:stretch>
        </p:blipFill>
        <p:spPr bwMode="auto">
          <a:xfrm>
            <a:off x="251520" y="1628800"/>
            <a:ext cx="3717746" cy="2448272"/>
          </a:xfrm>
          <a:prstGeom prst="rect">
            <a:avLst/>
          </a:prstGeom>
          <a:noFill/>
          <a:ln w="9525">
            <a:noFill/>
            <a:miter lim="800000"/>
            <a:headEnd/>
            <a:tailEnd/>
          </a:ln>
        </p:spPr>
      </p:pic>
      <p:sp>
        <p:nvSpPr>
          <p:cNvPr id="3" name="TextBox 2"/>
          <p:cNvSpPr txBox="1"/>
          <p:nvPr/>
        </p:nvSpPr>
        <p:spPr>
          <a:xfrm>
            <a:off x="4499992" y="1700808"/>
            <a:ext cx="4104456" cy="175432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t>自动纠正：每选择一个控制点，随即进行图像的纠正</a:t>
            </a:r>
            <a:endParaRPr lang="en-US" altLang="zh-CN" dirty="0" smtClean="0"/>
          </a:p>
          <a:p>
            <a:pPr>
              <a:lnSpc>
                <a:spcPct val="150000"/>
              </a:lnSpc>
            </a:pPr>
            <a:r>
              <a:rPr lang="zh-CN" altLang="en-US" dirty="0" smtClean="0"/>
              <a:t>非自动校正：选择完成控制点后，再选择“更新地理配准”方可进行纠正。</a:t>
            </a:r>
            <a:endParaRPr lang="zh-CN" altLang="en-US" dirty="0"/>
          </a:p>
        </p:txBody>
      </p:sp>
      <p:pic>
        <p:nvPicPr>
          <p:cNvPr id="2050" name="Picture 2"/>
          <p:cNvPicPr>
            <a:picLocks noChangeAspect="1" noChangeArrowheads="1"/>
          </p:cNvPicPr>
          <p:nvPr/>
        </p:nvPicPr>
        <p:blipFill>
          <a:blip r:embed="rId3" cstate="screen"/>
          <a:srcRect/>
          <a:stretch>
            <a:fillRect/>
          </a:stretch>
        </p:blipFill>
        <p:spPr bwMode="auto">
          <a:xfrm>
            <a:off x="3995936" y="3356992"/>
            <a:ext cx="4696768" cy="3335549"/>
          </a:xfrm>
          <a:prstGeom prst="rect">
            <a:avLst/>
          </a:prstGeom>
          <a:noFill/>
          <a:ln w="9525">
            <a:noFill/>
            <a:miter lim="800000"/>
            <a:headEnd/>
            <a:tailEnd/>
          </a:ln>
        </p:spPr>
      </p:pic>
      <p:sp>
        <p:nvSpPr>
          <p:cNvPr id="6"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7" name="Picture 7"/>
          <p:cNvPicPr>
            <a:picLocks noChangeAspect="1" noChangeArrowheads="1"/>
          </p:cNvPicPr>
          <p:nvPr/>
        </p:nvPicPr>
        <p:blipFill>
          <a:blip r:embed="rId4"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8" name="TextBox 7"/>
          <p:cNvSpPr txBox="1"/>
          <p:nvPr/>
        </p:nvSpPr>
        <p:spPr>
          <a:xfrm>
            <a:off x="251520" y="4581128"/>
            <a:ext cx="3744416"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地理配准</a:t>
            </a:r>
            <a:r>
              <a:rPr lang="en-US" altLang="zh-CN" dirty="0" smtClean="0">
                <a:sym typeface="Wingdings" pitchFamily="2" charset="2"/>
              </a:rPr>
              <a:t></a:t>
            </a:r>
            <a:r>
              <a:rPr lang="zh-CN" altLang="en-US" dirty="0" smtClean="0">
                <a:sym typeface="Wingdings" pitchFamily="2" charset="2"/>
              </a:rPr>
              <a:t>变换</a:t>
            </a:r>
            <a:r>
              <a:rPr lang="en-US" altLang="zh-CN" dirty="0" smtClean="0">
                <a:sym typeface="Wingdings" pitchFamily="2" charset="2"/>
              </a:rPr>
              <a:t></a:t>
            </a:r>
            <a:r>
              <a:rPr lang="zh-CN" altLang="en-US" dirty="0" smtClean="0">
                <a:sym typeface="Wingdings" pitchFamily="2" charset="2"/>
              </a:rPr>
              <a:t>选择方法</a:t>
            </a:r>
            <a:endParaRPr lang="en-US" altLang="zh-CN" dirty="0" smtClean="0">
              <a:sym typeface="Wingdings" pitchFamily="2" charset="2"/>
            </a:endParaRPr>
          </a:p>
          <a:p>
            <a:endParaRPr lang="en-US" altLang="zh-CN" dirty="0" smtClean="0">
              <a:sym typeface="Wingdings" pitchFamily="2" charset="2"/>
            </a:endParaRPr>
          </a:p>
          <a:p>
            <a:r>
              <a:rPr lang="zh-CN" altLang="en-US" dirty="0" smtClean="0"/>
              <a:t>地理配准</a:t>
            </a:r>
            <a:r>
              <a:rPr lang="en-US" altLang="zh-CN" dirty="0" smtClean="0">
                <a:sym typeface="Wingdings" pitchFamily="2" charset="2"/>
              </a:rPr>
              <a:t></a:t>
            </a:r>
            <a:r>
              <a:rPr lang="zh-CN" altLang="en-US" dirty="0" smtClean="0">
                <a:sym typeface="Wingdings" pitchFamily="2" charset="2"/>
              </a:rPr>
              <a:t>更新地理配准：</a:t>
            </a:r>
            <a:r>
              <a:rPr lang="zh-CN" altLang="en-US" dirty="0" smtClean="0"/>
              <a:t>将变换信息与栅格数据集一起保存。</a:t>
            </a:r>
            <a:endParaRPr lang="en-US" altLang="zh-CN" dirty="0" smtClean="0">
              <a:sym typeface="Wingdings" pitchFamily="2" charset="2"/>
            </a:endParaRPr>
          </a:p>
          <a:p>
            <a:endParaRPr lang="en-US" altLang="zh-CN" dirty="0" smtClean="0">
              <a:sym typeface="Wingdings" pitchFamily="2" charset="2"/>
            </a:endParaRPr>
          </a:p>
          <a:p>
            <a:r>
              <a:rPr lang="zh-CN" altLang="en-US" dirty="0" smtClean="0">
                <a:sym typeface="Wingdings" pitchFamily="2" charset="2"/>
              </a:rPr>
              <a:t>地理配准</a:t>
            </a:r>
            <a:r>
              <a:rPr lang="en-US" altLang="zh-CN" dirty="0" smtClean="0">
                <a:sym typeface="Wingdings" pitchFamily="2" charset="2"/>
              </a:rPr>
              <a:t></a:t>
            </a:r>
            <a:r>
              <a:rPr lang="zh-CN" altLang="en-US" dirty="0" smtClean="0">
                <a:sym typeface="Wingdings" pitchFamily="2" charset="2"/>
              </a:rPr>
              <a:t>纠正</a:t>
            </a:r>
            <a:r>
              <a:rPr lang="en-US" altLang="zh-CN" dirty="0" smtClean="0">
                <a:sym typeface="Wingdings" pitchFamily="2" charset="2"/>
              </a:rPr>
              <a:t></a:t>
            </a:r>
            <a:r>
              <a:rPr lang="zh-CN" altLang="en-US" dirty="0" smtClean="0">
                <a:sym typeface="Wingdings" pitchFamily="2" charset="2"/>
              </a:rPr>
              <a:t>另存为</a:t>
            </a:r>
            <a:endParaRPr lang="zh-CN" altLang="en-US" dirty="0"/>
          </a:p>
        </p:txBody>
      </p:sp>
      <p:sp>
        <p:nvSpPr>
          <p:cNvPr id="9" name="矩形 8"/>
          <p:cNvSpPr/>
          <p:nvPr/>
        </p:nvSpPr>
        <p:spPr>
          <a:xfrm>
            <a:off x="323528" y="836713"/>
            <a:ext cx="36004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indent="457200">
              <a:lnSpc>
                <a:spcPct val="150000"/>
              </a:lnSpc>
            </a:pPr>
            <a:r>
              <a:rPr lang="zh-CN" altLang="en-US" sz="2000" dirty="0" smtClean="0"/>
              <a:t>地理配准</a:t>
            </a:r>
            <a:r>
              <a:rPr lang="en-US" altLang="zh-CN" sz="2000" dirty="0" err="1" smtClean="0">
                <a:solidFill>
                  <a:schemeClr val="tx1"/>
                </a:solidFill>
              </a:rPr>
              <a:t>Georeferencing</a:t>
            </a:r>
            <a:endParaRPr lang="zh-CN" altLang="en-US" sz="2000" dirty="0" smtClean="0">
              <a:solidFill>
                <a:schemeClr val="tx1"/>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矩形 3"/>
          <p:cNvSpPr/>
          <p:nvPr/>
        </p:nvSpPr>
        <p:spPr>
          <a:xfrm>
            <a:off x="323528" y="836713"/>
            <a:ext cx="36004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indent="457200">
              <a:lnSpc>
                <a:spcPct val="150000"/>
              </a:lnSpc>
            </a:pPr>
            <a:r>
              <a:rPr lang="zh-CN" altLang="en-US" sz="2000" dirty="0" smtClean="0"/>
              <a:t>地理配准</a:t>
            </a:r>
            <a:r>
              <a:rPr lang="en-US" altLang="zh-CN" sz="2000" dirty="0" err="1" smtClean="0">
                <a:solidFill>
                  <a:schemeClr val="tx1"/>
                </a:solidFill>
              </a:rPr>
              <a:t>Georeferencing</a:t>
            </a:r>
            <a:endParaRPr lang="zh-CN" altLang="en-US" sz="2000" dirty="0" smtClean="0">
              <a:solidFill>
                <a:schemeClr val="tx1"/>
              </a:solidFill>
            </a:endParaRPr>
          </a:p>
        </p:txBody>
      </p:sp>
      <p:sp>
        <p:nvSpPr>
          <p:cNvPr id="5" name="TextBox 4"/>
          <p:cNvSpPr txBox="1"/>
          <p:nvPr/>
        </p:nvSpPr>
        <p:spPr>
          <a:xfrm>
            <a:off x="755576" y="2060848"/>
            <a:ext cx="7111242" cy="3416320"/>
          </a:xfrm>
          <a:prstGeom prst="rect">
            <a:avLst/>
          </a:prstGeom>
          <a:noFill/>
        </p:spPr>
        <p:txBody>
          <a:bodyPr wrap="none" rtlCol="0">
            <a:spAutoFit/>
          </a:bodyPr>
          <a:lstStyle/>
          <a:p>
            <a:pPr>
              <a:lnSpc>
                <a:spcPct val="150000"/>
              </a:lnSpc>
            </a:pPr>
            <a:r>
              <a:rPr lang="zh-CN" altLang="en-US" sz="2400" dirty="0" smtClean="0"/>
              <a:t>练习</a:t>
            </a:r>
            <a:r>
              <a:rPr lang="en-US" altLang="zh-CN" sz="2400" dirty="0" smtClean="0"/>
              <a:t>1</a:t>
            </a:r>
            <a:r>
              <a:rPr lang="zh-CN" altLang="en-US" sz="2400" dirty="0" smtClean="0"/>
              <a:t>、已有矢量图，将栅格图与矢量图进行匹配；</a:t>
            </a:r>
            <a:endParaRPr lang="en-US" altLang="zh-CN" sz="2400" dirty="0" smtClean="0"/>
          </a:p>
          <a:p>
            <a:pPr>
              <a:lnSpc>
                <a:spcPct val="150000"/>
              </a:lnSpc>
            </a:pPr>
            <a:r>
              <a:rPr lang="en-US" altLang="zh-CN" sz="2400" dirty="0" smtClean="0"/>
              <a:t>	chp4</a:t>
            </a:r>
            <a:r>
              <a:rPr lang="zh-CN" altLang="en-US" sz="2400" dirty="0" smtClean="0"/>
              <a:t>下地理配准文件夹数据</a:t>
            </a:r>
            <a:endParaRPr lang="en-US" altLang="zh-CN" sz="2400" dirty="0" smtClean="0"/>
          </a:p>
          <a:p>
            <a:pPr>
              <a:lnSpc>
                <a:spcPct val="150000"/>
              </a:lnSpc>
            </a:pPr>
            <a:endParaRPr lang="en-US" altLang="zh-CN" sz="2400" dirty="0" smtClean="0"/>
          </a:p>
          <a:p>
            <a:pPr>
              <a:lnSpc>
                <a:spcPct val="150000"/>
              </a:lnSpc>
            </a:pPr>
            <a:r>
              <a:rPr lang="zh-CN" altLang="en-US" sz="2400" dirty="0" smtClean="0"/>
              <a:t>练习</a:t>
            </a:r>
            <a:r>
              <a:rPr lang="en-US" altLang="zh-CN" sz="2400" dirty="0" smtClean="0"/>
              <a:t>2</a:t>
            </a:r>
            <a:r>
              <a:rPr lang="zh-CN" altLang="en-US" sz="2400" dirty="0" smtClean="0"/>
              <a:t>、只有栅格图，但某些特征位置坐标已知；</a:t>
            </a:r>
            <a:endParaRPr lang="en-US" altLang="zh-CN" sz="2400" dirty="0" smtClean="0"/>
          </a:p>
          <a:p>
            <a:pPr>
              <a:lnSpc>
                <a:spcPct val="150000"/>
              </a:lnSpc>
            </a:pPr>
            <a:endParaRPr lang="en-US" altLang="zh-CN" sz="2400" dirty="0" smtClean="0"/>
          </a:p>
          <a:p>
            <a:pPr>
              <a:lnSpc>
                <a:spcPct val="150000"/>
              </a:lnSpc>
            </a:pPr>
            <a:r>
              <a:rPr lang="en-US" altLang="zh-CN" sz="2400" dirty="0" smtClean="0"/>
              <a:t>	</a:t>
            </a:r>
            <a:r>
              <a:rPr lang="zh-CN" altLang="en-US" sz="2400" dirty="0" smtClean="0"/>
              <a:t>电子海图数据</a:t>
            </a:r>
            <a:endParaRPr lang="zh-CN" altLang="en-US" sz="24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36713"/>
            <a:ext cx="3816424" cy="55399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dirty="0" smtClean="0"/>
              <a:t>空间校正 </a:t>
            </a:r>
            <a:r>
              <a:rPr lang="en-US" altLang="zh-CN" sz="2000" dirty="0" smtClean="0"/>
              <a:t>spatial adjustment</a:t>
            </a:r>
            <a:endParaRPr lang="zh-CN" altLang="en-US" sz="2000" b="0" dirty="0" smtClean="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Rectangle 3"/>
          <p:cNvSpPr txBox="1">
            <a:spLocks noChangeArrowheads="1"/>
          </p:cNvSpPr>
          <p:nvPr/>
        </p:nvSpPr>
        <p:spPr>
          <a:xfrm>
            <a:off x="395536" y="1628800"/>
            <a:ext cx="8424936" cy="2880320"/>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rPr>
              <a:t>空间校正的一般步骤</a:t>
            </a:r>
            <a:endParaRPr lang="en-US" altLang="zh-CN" sz="20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dirty="0" smtClean="0">
                <a:solidFill>
                  <a:schemeClr val="tx1"/>
                </a:solidFill>
                <a:latin typeface="楷体" pitchFamily="49" charset="-122"/>
                <a:ea typeface="楷体" pitchFamily="49" charset="-122"/>
              </a:rPr>
              <a:t>加载数据</a:t>
            </a:r>
            <a:endParaRPr lang="en-US" altLang="zh-CN"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zh-CN" altLang="en-US"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加载“空间校正”工具条</a:t>
            </a: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dirty="0" smtClean="0">
                <a:solidFill>
                  <a:schemeClr val="tx1"/>
                </a:solidFill>
                <a:latin typeface="楷体" pitchFamily="49" charset="-122"/>
                <a:ea typeface="楷体" pitchFamily="49" charset="-122"/>
              </a:rPr>
              <a:t>启动“编辑”功能</a:t>
            </a:r>
            <a:endParaRPr lang="en-US" altLang="zh-CN"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zh-CN" altLang="en-US"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选择需要进行校正的数据及空间校正方法</a:t>
            </a: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dirty="0" smtClean="0">
                <a:solidFill>
                  <a:schemeClr val="tx1"/>
                </a:solidFill>
                <a:latin typeface="楷体" pitchFamily="49" charset="-122"/>
                <a:ea typeface="楷体" pitchFamily="49" charset="-122"/>
              </a:rPr>
              <a:t>创建位移连接</a:t>
            </a:r>
            <a:endParaRPr lang="en-US" altLang="zh-CN"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zh-CN" altLang="en-US"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执行校正</a:t>
            </a: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zh-CN" altLang="en-US" dirty="0" smtClean="0">
                <a:solidFill>
                  <a:schemeClr val="tx1"/>
                </a:solidFill>
                <a:latin typeface="楷体" pitchFamily="49" charset="-122"/>
                <a:ea typeface="楷体" pitchFamily="49" charset="-122"/>
              </a:rPr>
              <a:t>保存编辑内容</a:t>
            </a: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50178" name="Picture 2"/>
          <p:cNvPicPr>
            <a:picLocks noChangeAspect="1" noChangeArrowheads="1"/>
          </p:cNvPicPr>
          <p:nvPr/>
        </p:nvPicPr>
        <p:blipFill>
          <a:blip r:embed="rId3" cstate="screen"/>
          <a:srcRect/>
          <a:stretch>
            <a:fillRect/>
          </a:stretch>
        </p:blipFill>
        <p:spPr bwMode="auto">
          <a:xfrm>
            <a:off x="4427984" y="2276872"/>
            <a:ext cx="3171825" cy="447675"/>
          </a:xfrm>
          <a:prstGeom prst="rect">
            <a:avLst/>
          </a:prstGeom>
          <a:noFill/>
          <a:ln w="9525">
            <a:noFill/>
            <a:miter lim="800000"/>
            <a:headEnd/>
            <a:tailEnd/>
          </a:ln>
        </p:spPr>
      </p:pic>
      <p:pic>
        <p:nvPicPr>
          <p:cNvPr id="50179" name="Picture 3"/>
          <p:cNvPicPr>
            <a:picLocks noChangeAspect="1" noChangeArrowheads="1"/>
          </p:cNvPicPr>
          <p:nvPr/>
        </p:nvPicPr>
        <p:blipFill>
          <a:blip r:embed="rId4" cstate="screen"/>
          <a:srcRect/>
          <a:stretch>
            <a:fillRect/>
          </a:stretch>
        </p:blipFill>
        <p:spPr bwMode="auto">
          <a:xfrm>
            <a:off x="5364088" y="2924944"/>
            <a:ext cx="2664296" cy="18445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Rectangle 3"/>
          <p:cNvSpPr txBox="1">
            <a:spLocks noChangeArrowheads="1"/>
          </p:cNvSpPr>
          <p:nvPr/>
        </p:nvSpPr>
        <p:spPr>
          <a:xfrm>
            <a:off x="395536" y="1628800"/>
            <a:ext cx="8424936" cy="1656184"/>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rPr>
              <a:t>空间校正变换</a:t>
            </a:r>
            <a:endParaRPr lang="en-US" altLang="zh-CN" sz="2000" dirty="0" smtClean="0">
              <a:solidFill>
                <a:schemeClr val="tx1"/>
              </a:solidFill>
              <a:latin typeface="楷体" pitchFamily="49" charset="-122"/>
              <a:ea typeface="楷体" pitchFamily="49" charset="-122"/>
            </a:endParaRPr>
          </a:p>
          <a:p>
            <a:pPr indent="342900" eaLnBrk="0" fontAlgn="base" hangingPunct="0">
              <a:spcBef>
                <a:spcPct val="20000"/>
              </a:spcBef>
              <a:spcAft>
                <a:spcPct val="0"/>
              </a:spcAft>
              <a:buFont typeface="Wingdings" pitchFamily="2" charset="2"/>
              <a:buChar char="ü"/>
              <a:defRPr/>
            </a:pPr>
            <a:r>
              <a:rPr lang="zh-CN" altLang="en-US" noProof="0" dirty="0" smtClean="0">
                <a:solidFill>
                  <a:schemeClr val="tx1"/>
                </a:solidFill>
                <a:latin typeface="楷体" pitchFamily="49" charset="-122"/>
                <a:ea typeface="楷体" pitchFamily="49" charset="-122"/>
              </a:rPr>
              <a:t>空间校正变换常用于将数据从未定义空间参考的数字化仪或扫描仪的单位转换为实际</a:t>
            </a:r>
            <a:r>
              <a:rPr lang="zh-CN" altLang="en-US" dirty="0" smtClean="0">
                <a:solidFill>
                  <a:schemeClr val="tx1"/>
                </a:solidFill>
                <a:latin typeface="楷体" pitchFamily="49" charset="-122"/>
                <a:ea typeface="楷体" pitchFamily="49" charset="-122"/>
              </a:rPr>
              <a:t>坐标。例如将英尺转换为米。而要在坐标系之间转换数据（例如从地理坐标系转至 </a:t>
            </a:r>
            <a:r>
              <a:rPr lang="en-US" altLang="zh-CN" dirty="0" smtClean="0">
                <a:solidFill>
                  <a:schemeClr val="tx1"/>
                </a:solidFill>
                <a:latin typeface="楷体" pitchFamily="49" charset="-122"/>
                <a:ea typeface="楷体" pitchFamily="49" charset="-122"/>
              </a:rPr>
              <a:t>UTM </a:t>
            </a:r>
            <a:r>
              <a:rPr lang="zh-CN" altLang="en-US" dirty="0" smtClean="0">
                <a:solidFill>
                  <a:schemeClr val="tx1"/>
                </a:solidFill>
                <a:latin typeface="楷体" pitchFamily="49" charset="-122"/>
                <a:ea typeface="楷体" pitchFamily="49" charset="-122"/>
              </a:rPr>
              <a:t>坐标系），则应该对数据进行投影。</a:t>
            </a:r>
            <a:endParaRPr lang="en-US" altLang="zh-CN" noProof="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51202" name="Picture 2"/>
          <p:cNvPicPr>
            <a:picLocks noChangeAspect="1" noChangeArrowheads="1"/>
          </p:cNvPicPr>
          <p:nvPr/>
        </p:nvPicPr>
        <p:blipFill>
          <a:blip r:embed="rId3" cstate="screen"/>
          <a:srcRect/>
          <a:stretch>
            <a:fillRect/>
          </a:stretch>
        </p:blipFill>
        <p:spPr bwMode="auto">
          <a:xfrm>
            <a:off x="2267744" y="3501008"/>
            <a:ext cx="4181475" cy="2476500"/>
          </a:xfrm>
          <a:prstGeom prst="rect">
            <a:avLst/>
          </a:prstGeom>
          <a:noFill/>
          <a:ln w="9525">
            <a:noFill/>
            <a:miter lim="800000"/>
            <a:headEnd/>
            <a:tailEnd/>
          </a:ln>
        </p:spPr>
      </p:pic>
      <p:sp>
        <p:nvSpPr>
          <p:cNvPr id="7" name="矩形 6"/>
          <p:cNvSpPr/>
          <p:nvPr/>
        </p:nvSpPr>
        <p:spPr>
          <a:xfrm>
            <a:off x="323528" y="836713"/>
            <a:ext cx="3816424" cy="55399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dirty="0" smtClean="0"/>
              <a:t>空间校正 </a:t>
            </a:r>
            <a:r>
              <a:rPr lang="en-US" altLang="zh-CN" sz="2000" dirty="0" smtClean="0"/>
              <a:t>spatial adjustment</a:t>
            </a:r>
            <a:endParaRPr lang="zh-CN" altLang="en-US" sz="2000" b="0"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412776"/>
          <a:ext cx="8424936" cy="3312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2226" name="Picture 2"/>
          <p:cNvPicPr>
            <a:picLocks noChangeAspect="1" noChangeArrowheads="1"/>
          </p:cNvPicPr>
          <p:nvPr/>
        </p:nvPicPr>
        <p:blipFill>
          <a:blip r:embed="rId7" cstate="screen"/>
          <a:srcRect/>
          <a:stretch>
            <a:fillRect/>
          </a:stretch>
        </p:blipFill>
        <p:spPr bwMode="auto">
          <a:xfrm>
            <a:off x="3059832" y="4725144"/>
            <a:ext cx="2808312" cy="1932035"/>
          </a:xfrm>
          <a:prstGeom prst="rect">
            <a:avLst/>
          </a:prstGeom>
          <a:noFill/>
          <a:ln w="9525">
            <a:noFill/>
            <a:miter lim="800000"/>
            <a:headEnd/>
            <a:tailEnd/>
          </a:ln>
        </p:spPr>
      </p:pic>
      <p:sp>
        <p:nvSpPr>
          <p:cNvPr id="6"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7" name="Picture 7"/>
          <p:cNvPicPr>
            <a:picLocks noChangeAspect="1" noChangeArrowheads="1"/>
          </p:cNvPicPr>
          <p:nvPr/>
        </p:nvPicPr>
        <p:blipFill>
          <a:blip r:embed="rId8"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8" name="矩形 7"/>
          <p:cNvSpPr/>
          <p:nvPr/>
        </p:nvSpPr>
        <p:spPr>
          <a:xfrm>
            <a:off x="323528" y="836713"/>
            <a:ext cx="3816424" cy="55399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dirty="0" smtClean="0"/>
              <a:t>空间校正 </a:t>
            </a:r>
            <a:r>
              <a:rPr lang="en-US" altLang="zh-CN" sz="2000" dirty="0" smtClean="0"/>
              <a:t>spatial adjustment</a:t>
            </a:r>
            <a:endParaRPr lang="zh-CN" altLang="en-US" sz="2000" b="0" dirty="0" smtClean="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5536" y="476672"/>
            <a:ext cx="8424936" cy="3024336"/>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rPr>
              <a:t>打开空间校正变换练习数据（“</a:t>
            </a:r>
            <a:r>
              <a:rPr lang="en-US" altLang="zh-CN" sz="2000" dirty="0" smtClean="0">
                <a:solidFill>
                  <a:schemeClr val="tx1"/>
                </a:solidFill>
                <a:latin typeface="楷体" pitchFamily="49" charset="-122"/>
                <a:ea typeface="楷体" pitchFamily="49" charset="-122"/>
              </a:rPr>
              <a:t>\chp04\Spatial Adjustment\data</a:t>
            </a:r>
            <a:r>
              <a:rPr lang="zh-CN" altLang="en-US" sz="2000" dirty="0" smtClean="0">
                <a:solidFill>
                  <a:schemeClr val="tx1"/>
                </a:solidFill>
                <a:latin typeface="楷体" pitchFamily="49" charset="-122"/>
                <a:ea typeface="楷体" pitchFamily="49" charset="-122"/>
              </a:rPr>
              <a:t>”下的</a:t>
            </a:r>
            <a:r>
              <a:rPr lang="en-US" altLang="zh-CN" sz="2000" dirty="0" smtClean="0">
                <a:solidFill>
                  <a:schemeClr val="tx1"/>
                </a:solidFill>
                <a:latin typeface="楷体" pitchFamily="49" charset="-122"/>
                <a:ea typeface="楷体" pitchFamily="49" charset="-122"/>
              </a:rPr>
              <a:t>Transform.mxd</a:t>
            </a:r>
            <a:r>
              <a:rPr lang="zh-CN" altLang="en-US" sz="2000" dirty="0" smtClean="0">
                <a:solidFill>
                  <a:schemeClr val="tx1"/>
                </a:solidFill>
                <a:latin typeface="楷体" pitchFamily="49" charset="-122"/>
                <a:ea typeface="楷体" pitchFamily="49" charset="-122"/>
              </a:rPr>
              <a:t>）</a:t>
            </a:r>
            <a:endParaRPr lang="en-US" altLang="zh-CN" sz="20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00000"/>
              </a:lnSpc>
              <a:spcBef>
                <a:spcPct val="20000"/>
              </a:spcBef>
              <a:spcAft>
                <a:spcPct val="0"/>
              </a:spcAft>
              <a:buClrTx/>
              <a:buSzTx/>
              <a:tabLs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开启编辑器</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rPr>
              <a:t>空间校正</a:t>
            </a:r>
            <a:r>
              <a:rPr lang="en-US" altLang="zh-CN" sz="2000" dirty="0" smtClean="0">
                <a:solidFill>
                  <a:schemeClr val="tx1"/>
                </a:solidFill>
                <a:latin typeface="楷体" pitchFamily="49" charset="-122"/>
                <a:ea typeface="楷体" pitchFamily="49" charset="-122"/>
                <a:sym typeface="Wingdings" pitchFamily="2" charset="2"/>
              </a:rPr>
              <a:t></a:t>
            </a:r>
            <a:r>
              <a:rPr lang="zh-CN" altLang="en-US" sz="2000" dirty="0" smtClean="0">
                <a:solidFill>
                  <a:schemeClr val="tx1"/>
                </a:solidFill>
                <a:latin typeface="楷体" pitchFamily="49" charset="-122"/>
                <a:ea typeface="楷体" pitchFamily="49" charset="-122"/>
                <a:sym typeface="Wingdings" pitchFamily="2" charset="2"/>
              </a:rPr>
              <a:t>设置校正数据</a:t>
            </a:r>
            <a:r>
              <a:rPr lang="en-US" altLang="zh-CN" sz="2000" dirty="0" smtClean="0">
                <a:solidFill>
                  <a:schemeClr val="tx1"/>
                </a:solidFill>
                <a:latin typeface="楷体" pitchFamily="49" charset="-122"/>
                <a:ea typeface="楷体" pitchFamily="49" charset="-122"/>
                <a:sym typeface="Wingdings" pitchFamily="2" charset="2"/>
              </a:rPr>
              <a:t></a:t>
            </a:r>
            <a:r>
              <a:rPr lang="zh-CN" altLang="en-US" sz="2000" dirty="0" smtClean="0">
                <a:solidFill>
                  <a:schemeClr val="tx1"/>
                </a:solidFill>
                <a:latin typeface="楷体" pitchFamily="49" charset="-122"/>
                <a:ea typeface="楷体" pitchFamily="49" charset="-122"/>
                <a:sym typeface="Wingdings" pitchFamily="2" charset="2"/>
              </a:rPr>
              <a:t>以下图层中的所有要素（</a:t>
            </a:r>
            <a:r>
              <a:rPr lang="en-US" altLang="zh-CN" sz="2000" dirty="0" smtClean="0">
                <a:solidFill>
                  <a:schemeClr val="tx1"/>
                </a:solidFill>
                <a:latin typeface="楷体" pitchFamily="49" charset="-122"/>
                <a:ea typeface="楷体" pitchFamily="49" charset="-122"/>
                <a:sym typeface="Wingdings" pitchFamily="2" charset="2"/>
              </a:rPr>
              <a:t>design</a:t>
            </a:r>
            <a:r>
              <a:rPr lang="zh-CN" altLang="en-US" sz="2000" dirty="0" smtClean="0">
                <a:solidFill>
                  <a:schemeClr val="tx1"/>
                </a:solidFill>
                <a:latin typeface="楷体" pitchFamily="49" charset="-122"/>
                <a:ea typeface="楷体" pitchFamily="49" charset="-122"/>
                <a:sym typeface="Wingdings" pitchFamily="2" charset="2"/>
              </a:rPr>
              <a:t>）</a:t>
            </a:r>
            <a:endParaRPr lang="en-US" altLang="zh-CN" sz="2000" dirty="0" smtClean="0">
              <a:solidFill>
                <a:schemeClr val="tx1"/>
              </a:solidFill>
              <a:latin typeface="楷体" pitchFamily="49" charset="-122"/>
              <a:ea typeface="楷体" pitchFamily="49" charset="-122"/>
              <a:sym typeface="Wingdings" pitchFamily="2" charset="2"/>
            </a:endParaRPr>
          </a:p>
          <a:p>
            <a:pPr indent="342900" eaLnBrk="0" fontAlgn="base" hangingPunct="0">
              <a:spcBef>
                <a:spcPct val="20000"/>
              </a:spcBef>
              <a:spcAft>
                <a:spcPct val="0"/>
              </a:spcAf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rPr>
              <a:t>设置“校正方法”</a:t>
            </a:r>
            <a:r>
              <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rPr>
              <a:t></a:t>
            </a:r>
            <a:r>
              <a:rPr lang="zh-CN" altLang="en-US" sz="2000" dirty="0" smtClean="0">
                <a:solidFill>
                  <a:schemeClr val="tx1"/>
                </a:solidFill>
                <a:latin typeface="楷体" pitchFamily="49" charset="-122"/>
                <a:ea typeface="楷体" pitchFamily="49" charset="-122"/>
                <a:sym typeface="Wingdings" pitchFamily="2" charset="2"/>
              </a:rPr>
              <a:t>仿</a:t>
            </a: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rPr>
              <a:t>射变换</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endParaRPr>
          </a:p>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sym typeface="Wingdings" pitchFamily="2" charset="2"/>
              </a:rPr>
              <a:t>建立连接</a:t>
            </a:r>
            <a:endParaRPr lang="en-US" altLang="zh-CN" sz="2000" dirty="0" smtClean="0">
              <a:solidFill>
                <a:schemeClr val="tx1"/>
              </a:solidFill>
              <a:latin typeface="楷体" pitchFamily="49" charset="-122"/>
              <a:ea typeface="楷体" pitchFamily="49" charset="-122"/>
              <a:sym typeface="Wingdings" pitchFamily="2" charset="2"/>
            </a:endParaRPr>
          </a:p>
          <a:p>
            <a:pPr marL="0" marR="0" lvl="0" indent="342900" algn="l" defTabSz="914400" rtl="0" eaLnBrk="0" fontAlgn="base" latinLnBrk="0" hangingPunct="0">
              <a:lnSpc>
                <a:spcPct val="100000"/>
              </a:lnSpc>
              <a:spcBef>
                <a:spcPct val="20000"/>
              </a:spcBef>
              <a:spcAft>
                <a:spcPct val="0"/>
              </a:spcAft>
              <a:buClrTx/>
              <a:buSzTx/>
              <a:tabLs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rPr>
              <a:t>校正预览</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sym typeface="Wingdings" pitchFamily="2" charset="2"/>
            </a:endParaRPr>
          </a:p>
          <a:p>
            <a:pPr marL="0" marR="0" lvl="0" indent="342900" algn="l" defTabSz="914400" rtl="0" eaLnBrk="0" fontAlgn="base" latinLnBrk="0" hangingPunct="0">
              <a:lnSpc>
                <a:spcPct val="100000"/>
              </a:lnSpc>
              <a:spcBef>
                <a:spcPct val="20000"/>
              </a:spcBef>
              <a:spcAft>
                <a:spcPct val="0"/>
              </a:spcAft>
              <a:buClrTx/>
              <a:buSzTx/>
              <a:tabLst/>
              <a:defRPr/>
            </a:pPr>
            <a:r>
              <a:rPr lang="zh-CN" altLang="en-US" sz="2000" dirty="0" smtClean="0">
                <a:solidFill>
                  <a:schemeClr val="tx1"/>
                </a:solidFill>
                <a:latin typeface="楷体" pitchFamily="49" charset="-122"/>
                <a:ea typeface="楷体" pitchFamily="49" charset="-122"/>
                <a:sym typeface="Wingdings" pitchFamily="2" charset="2"/>
              </a:rPr>
              <a:t>校正</a:t>
            </a:r>
            <a:endParaRPr kumimoji="0" lang="en-US" altLang="zh-CN"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53250" name="Picture 2"/>
          <p:cNvPicPr>
            <a:picLocks noChangeAspect="1" noChangeArrowheads="1"/>
          </p:cNvPicPr>
          <p:nvPr/>
        </p:nvPicPr>
        <p:blipFill>
          <a:blip r:embed="rId2" cstate="screen"/>
          <a:srcRect/>
          <a:stretch>
            <a:fillRect/>
          </a:stretch>
        </p:blipFill>
        <p:spPr bwMode="auto">
          <a:xfrm>
            <a:off x="251520" y="3645024"/>
            <a:ext cx="3982777" cy="2799944"/>
          </a:xfrm>
          <a:prstGeom prst="rect">
            <a:avLst/>
          </a:prstGeom>
          <a:noFill/>
          <a:ln w="9525">
            <a:noFill/>
            <a:miter lim="800000"/>
            <a:headEnd/>
            <a:tailEnd/>
          </a:ln>
        </p:spPr>
      </p:pic>
      <p:pic>
        <p:nvPicPr>
          <p:cNvPr id="53251" name="Picture 3"/>
          <p:cNvPicPr>
            <a:picLocks noChangeAspect="1" noChangeArrowheads="1"/>
          </p:cNvPicPr>
          <p:nvPr/>
        </p:nvPicPr>
        <p:blipFill>
          <a:blip r:embed="rId3" cstate="screen"/>
          <a:srcRect/>
          <a:stretch>
            <a:fillRect/>
          </a:stretch>
        </p:blipFill>
        <p:spPr bwMode="auto">
          <a:xfrm>
            <a:off x="4211960" y="1988840"/>
            <a:ext cx="4500500" cy="1080120"/>
          </a:xfrm>
          <a:prstGeom prst="rect">
            <a:avLst/>
          </a:prstGeom>
          <a:noFill/>
          <a:ln w="9525">
            <a:noFill/>
            <a:miter lim="800000"/>
            <a:headEnd/>
            <a:tailEnd/>
          </a:ln>
        </p:spPr>
      </p:pic>
      <p:pic>
        <p:nvPicPr>
          <p:cNvPr id="53252" name="Picture 4"/>
          <p:cNvPicPr>
            <a:picLocks noChangeAspect="1" noChangeArrowheads="1"/>
          </p:cNvPicPr>
          <p:nvPr/>
        </p:nvPicPr>
        <p:blipFill>
          <a:blip r:embed="rId4" cstate="screen"/>
          <a:srcRect/>
          <a:stretch>
            <a:fillRect/>
          </a:stretch>
        </p:blipFill>
        <p:spPr bwMode="auto">
          <a:xfrm>
            <a:off x="5220072" y="3573016"/>
            <a:ext cx="3196233" cy="3010765"/>
          </a:xfrm>
          <a:prstGeom prst="rect">
            <a:avLst/>
          </a:prstGeom>
          <a:noFill/>
          <a:ln w="9525">
            <a:noFill/>
            <a:miter lim="800000"/>
            <a:headEnd/>
            <a:tailEnd/>
          </a:ln>
        </p:spPr>
      </p:pic>
      <p:sp>
        <p:nvSpPr>
          <p:cNvPr id="6" name="右箭头 5"/>
          <p:cNvSpPr/>
          <p:nvPr/>
        </p:nvSpPr>
        <p:spPr>
          <a:xfrm>
            <a:off x="4355976" y="4653136"/>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628800"/>
            <a:ext cx="8382956" cy="403244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t>边匹配</a:t>
            </a:r>
            <a:endParaRPr lang="en-US" altLang="zh-CN" sz="2400" dirty="0" smtClean="0"/>
          </a:p>
          <a:p>
            <a:r>
              <a:rPr lang="zh-CN" altLang="en-US" sz="2400" dirty="0" smtClean="0"/>
              <a:t>对齐相邻图层的边缘的要素。</a:t>
            </a:r>
            <a:endParaRPr lang="en-US" altLang="zh-CN" sz="2400" dirty="0" smtClean="0"/>
          </a:p>
          <a:p>
            <a:pPr>
              <a:lnSpc>
                <a:spcPct val="150000"/>
              </a:lnSpc>
            </a:pPr>
            <a:r>
              <a:rPr lang="en-US" altLang="zh-CN" sz="2000" dirty="0" smtClean="0"/>
              <a:t>EdgeMatch.mxd</a:t>
            </a:r>
          </a:p>
          <a:p>
            <a:pPr>
              <a:lnSpc>
                <a:spcPct val="150000"/>
              </a:lnSpc>
              <a:buFont typeface="Wingdings" pitchFamily="2" charset="2"/>
              <a:buChar char="ü"/>
            </a:pPr>
            <a:r>
              <a:rPr lang="zh-CN" altLang="en-US" sz="2000" dirty="0" smtClean="0"/>
              <a:t>空间校正</a:t>
            </a:r>
            <a:r>
              <a:rPr lang="en-US" altLang="zh-CN" sz="2000" dirty="0" smtClean="0"/>
              <a:t>---</a:t>
            </a:r>
            <a:r>
              <a:rPr lang="zh-CN" altLang="en-US" sz="2000" dirty="0" smtClean="0"/>
              <a:t>校正方法</a:t>
            </a:r>
            <a:r>
              <a:rPr lang="en-US" altLang="zh-CN" sz="2000" dirty="0" smtClean="0"/>
              <a:t>---</a:t>
            </a:r>
            <a:r>
              <a:rPr lang="zh-CN" altLang="en-US" sz="2000" dirty="0" smtClean="0"/>
              <a:t>边捕捉</a:t>
            </a:r>
            <a:endParaRPr lang="en-US" altLang="zh-CN" sz="2000" dirty="0" smtClean="0"/>
          </a:p>
          <a:p>
            <a:pPr>
              <a:lnSpc>
                <a:spcPct val="150000"/>
              </a:lnSpc>
              <a:buFont typeface="Wingdings" pitchFamily="2" charset="2"/>
              <a:buChar char="ü"/>
            </a:pPr>
            <a:r>
              <a:rPr lang="zh-CN" altLang="en-US" sz="2000" dirty="0" smtClean="0"/>
              <a:t>空间校正</a:t>
            </a:r>
            <a:r>
              <a:rPr lang="en-US" altLang="zh-CN" sz="2000" dirty="0" smtClean="0"/>
              <a:t>---</a:t>
            </a:r>
            <a:r>
              <a:rPr lang="zh-CN" altLang="en-US" sz="2000" dirty="0" smtClean="0"/>
              <a:t>选项</a:t>
            </a:r>
            <a:r>
              <a:rPr lang="en-US" altLang="zh-CN" sz="2000" dirty="0" smtClean="0"/>
              <a:t>----</a:t>
            </a:r>
            <a:r>
              <a:rPr lang="zh-CN" altLang="en-US" sz="2000" dirty="0" smtClean="0"/>
              <a:t>常规</a:t>
            </a:r>
            <a:r>
              <a:rPr lang="en-US" altLang="zh-CN" sz="2000" dirty="0" smtClean="0"/>
              <a:t>---</a:t>
            </a:r>
            <a:r>
              <a:rPr lang="zh-CN" altLang="en-US" sz="2000" dirty="0" smtClean="0"/>
              <a:t>边匹配</a:t>
            </a:r>
            <a:r>
              <a:rPr lang="en-US" altLang="zh-CN" sz="2000" dirty="0" smtClean="0"/>
              <a:t>—</a:t>
            </a:r>
            <a:r>
              <a:rPr lang="zh-CN" altLang="en-US" sz="2000" dirty="0" smtClean="0"/>
              <a:t>选择数据</a:t>
            </a:r>
            <a:endParaRPr lang="en-US" altLang="zh-CN" sz="2000" dirty="0" smtClean="0"/>
          </a:p>
          <a:p>
            <a:pPr>
              <a:lnSpc>
                <a:spcPct val="150000"/>
              </a:lnSpc>
              <a:buFont typeface="Wingdings" pitchFamily="2" charset="2"/>
              <a:buChar char="ü"/>
            </a:pPr>
            <a:r>
              <a:rPr lang="zh-CN" altLang="en-US" sz="2000" dirty="0" smtClean="0"/>
              <a:t>单击空间校正工具条上“边匹配”，拖动左键绘制矩形框选择要连接的范围</a:t>
            </a:r>
            <a:endParaRPr lang="en-US" altLang="zh-CN" sz="2000" dirty="0" smtClean="0"/>
          </a:p>
          <a:p>
            <a:pPr>
              <a:lnSpc>
                <a:spcPct val="150000"/>
              </a:lnSpc>
              <a:buFont typeface="Wingdings" pitchFamily="2" charset="2"/>
              <a:buChar char="ü"/>
            </a:pPr>
            <a:r>
              <a:rPr lang="zh-CN" altLang="en-US" sz="2000" dirty="0" smtClean="0"/>
              <a:t>编辑器</a:t>
            </a:r>
            <a:r>
              <a:rPr lang="en-US" altLang="zh-CN" sz="2000" dirty="0" smtClean="0"/>
              <a:t>---</a:t>
            </a:r>
            <a:r>
              <a:rPr lang="zh-CN" altLang="en-US" sz="2000" dirty="0" smtClean="0"/>
              <a:t>选择要素按钮</a:t>
            </a:r>
            <a:r>
              <a:rPr lang="en-US" altLang="zh-CN" sz="2000" dirty="0" smtClean="0"/>
              <a:t>---</a:t>
            </a:r>
            <a:r>
              <a:rPr lang="zh-CN" altLang="en-US" sz="2000" dirty="0" smtClean="0"/>
              <a:t>绘制矩形框</a:t>
            </a:r>
            <a:endParaRPr lang="en-US" altLang="zh-CN" sz="2000" dirty="0" smtClean="0"/>
          </a:p>
          <a:p>
            <a:pPr>
              <a:lnSpc>
                <a:spcPct val="150000"/>
              </a:lnSpc>
              <a:buFont typeface="Wingdings" pitchFamily="2" charset="2"/>
              <a:buChar char="ü"/>
            </a:pPr>
            <a:r>
              <a:rPr lang="zh-CN" altLang="en-US" sz="2000" dirty="0" smtClean="0"/>
              <a:t>空间校正</a:t>
            </a:r>
            <a:r>
              <a:rPr lang="en-US" altLang="zh-CN" sz="2000" dirty="0" smtClean="0"/>
              <a:t>---</a:t>
            </a:r>
            <a:r>
              <a:rPr lang="zh-CN" altLang="en-US" sz="2000" dirty="0" smtClean="0"/>
              <a:t>校正</a:t>
            </a:r>
            <a:endParaRPr lang="zh-CN" altLang="en-US" sz="2000" dirty="0"/>
          </a:p>
        </p:txBody>
      </p:sp>
      <p:pic>
        <p:nvPicPr>
          <p:cNvPr id="1026" name="Picture 2"/>
          <p:cNvPicPr>
            <a:picLocks noChangeAspect="1" noChangeArrowheads="1"/>
          </p:cNvPicPr>
          <p:nvPr/>
        </p:nvPicPr>
        <p:blipFill>
          <a:blip r:embed="rId2" cstate="print"/>
          <a:srcRect/>
          <a:stretch>
            <a:fillRect/>
          </a:stretch>
        </p:blipFill>
        <p:spPr bwMode="auto">
          <a:xfrm>
            <a:off x="5572125" y="620688"/>
            <a:ext cx="3571875" cy="3114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smtClean="0">
                <a:latin typeface="+mj-lt"/>
              </a:rPr>
              <a:t>空间数据编辑</a:t>
            </a:r>
            <a:endParaRPr lang="zh-CN" altLang="en-US" dirty="0" smtClean="0">
              <a:latin typeface="+mj-l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utoShape 3"/>
          <p:cNvSpPr>
            <a:spLocks noChangeArrowheads="1"/>
          </p:cNvSpPr>
          <p:nvPr/>
        </p:nvSpPr>
        <p:spPr bwMode="gray">
          <a:xfrm rot="5400000">
            <a:off x="-2715419" y="753269"/>
            <a:ext cx="5888037" cy="5800726"/>
          </a:xfrm>
          <a:custGeom>
            <a:avLst/>
            <a:gdLst>
              <a:gd name="G0" fmla="+- 10527 0 0"/>
              <a:gd name="G1" fmla="+- 11670910 0 0"/>
              <a:gd name="G2" fmla="+- 0 0 11670910"/>
              <a:gd name="T0" fmla="*/ 0 256 1"/>
              <a:gd name="T1" fmla="*/ 180 256 1"/>
              <a:gd name="G3" fmla="+- 11670910 T0 T1"/>
              <a:gd name="T2" fmla="*/ 0 256 1"/>
              <a:gd name="T3" fmla="*/ 90 256 1"/>
              <a:gd name="G4" fmla="+- 11670910 T2 T3"/>
              <a:gd name="G5" fmla="*/ G4 2 1"/>
              <a:gd name="T4" fmla="*/ 90 256 1"/>
              <a:gd name="T5" fmla="*/ 0 256 1"/>
              <a:gd name="G6" fmla="+- 11670910 T4 T5"/>
              <a:gd name="G7" fmla="*/ G6 2 1"/>
              <a:gd name="G8" fmla="abs 116709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527"/>
              <a:gd name="G18" fmla="*/ 10527 1 2"/>
              <a:gd name="G19" fmla="+- G18 5400 0"/>
              <a:gd name="G20" fmla="cos G19 11670910"/>
              <a:gd name="G21" fmla="sin G19 11670910"/>
              <a:gd name="G22" fmla="+- G20 10800 0"/>
              <a:gd name="G23" fmla="+- G21 10800 0"/>
              <a:gd name="G24" fmla="+- 10800 0 G20"/>
              <a:gd name="G25" fmla="+- 10527 10800 0"/>
              <a:gd name="G26" fmla="?: G9 G17 G25"/>
              <a:gd name="G27" fmla="?: G9 0 21600"/>
              <a:gd name="G28" fmla="cos 10800 11670910"/>
              <a:gd name="G29" fmla="sin 10800 11670910"/>
              <a:gd name="G30" fmla="sin 10527 11670910"/>
              <a:gd name="G31" fmla="+- G28 10800 0"/>
              <a:gd name="G32" fmla="+- G29 10800 0"/>
              <a:gd name="G33" fmla="+- G30 10800 0"/>
              <a:gd name="G34" fmla="?: G4 0 G31"/>
              <a:gd name="G35" fmla="?: 11670910 G34 0"/>
              <a:gd name="G36" fmla="?: G6 G35 G31"/>
              <a:gd name="G37" fmla="+- 21600 0 G36"/>
              <a:gd name="G38" fmla="?: G4 0 G33"/>
              <a:gd name="G39" fmla="?: 11670910 G38 G32"/>
              <a:gd name="G40" fmla="?: G6 G39 0"/>
              <a:gd name="G41" fmla="?: G4 G32 21600"/>
              <a:gd name="G42" fmla="?: G6 G41 G33"/>
              <a:gd name="T12" fmla="*/ 10800 w 21600"/>
              <a:gd name="T13" fmla="*/ 0 h 21600"/>
              <a:gd name="T14" fmla="*/ 141 w 21600"/>
              <a:gd name="T15" fmla="*/ 11156 h 21600"/>
              <a:gd name="T16" fmla="*/ 10800 w 21600"/>
              <a:gd name="T17" fmla="*/ 273 h 21600"/>
              <a:gd name="T18" fmla="*/ 21459 w 21600"/>
              <a:gd name="T19" fmla="*/ 1115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78" y="11151"/>
                </a:moveTo>
                <a:cubicBezTo>
                  <a:pt x="274" y="11034"/>
                  <a:pt x="273" y="10917"/>
                  <a:pt x="273" y="10800"/>
                </a:cubicBezTo>
                <a:cubicBezTo>
                  <a:pt x="273" y="4986"/>
                  <a:pt x="4986" y="273"/>
                  <a:pt x="10800" y="273"/>
                </a:cubicBezTo>
                <a:cubicBezTo>
                  <a:pt x="16613" y="273"/>
                  <a:pt x="21327" y="4986"/>
                  <a:pt x="21327" y="10800"/>
                </a:cubicBezTo>
                <a:cubicBezTo>
                  <a:pt x="21327" y="10917"/>
                  <a:pt x="21325" y="11034"/>
                  <a:pt x="21321" y="11151"/>
                </a:cubicBezTo>
                <a:lnTo>
                  <a:pt x="21593" y="11161"/>
                </a:lnTo>
                <a:cubicBezTo>
                  <a:pt x="21597" y="11040"/>
                  <a:pt x="21600" y="10920"/>
                  <a:pt x="21600" y="10800"/>
                </a:cubicBezTo>
                <a:cubicBezTo>
                  <a:pt x="21600" y="4835"/>
                  <a:pt x="16764" y="0"/>
                  <a:pt x="10800" y="0"/>
                </a:cubicBezTo>
                <a:cubicBezTo>
                  <a:pt x="4835" y="0"/>
                  <a:pt x="0" y="4835"/>
                  <a:pt x="0" y="10800"/>
                </a:cubicBezTo>
                <a:cubicBezTo>
                  <a:pt x="-1" y="10920"/>
                  <a:pt x="2" y="11040"/>
                  <a:pt x="6" y="11161"/>
                </a:cubicBezTo>
                <a:close/>
              </a:path>
            </a:pathLst>
          </a:custGeom>
          <a:gradFill rotWithShape="0">
            <a:gsLst>
              <a:gs pos="0">
                <a:schemeClr val="hlink">
                  <a:gamma/>
                  <a:tint val="0"/>
                  <a:invGamma/>
                  <a:alpha val="0"/>
                </a:schemeClr>
              </a:gs>
              <a:gs pos="100000">
                <a:schemeClr val="hlink"/>
              </a:gs>
            </a:gsLst>
            <a:lin ang="0" scaled="1"/>
          </a:gradFill>
          <a:ln w="9525" algn="ctr">
            <a:noFill/>
            <a:miter lim="800000"/>
            <a:headEnd/>
            <a:tailEnd/>
          </a:ln>
          <a:effectLst/>
        </p:spPr>
        <p:txBody>
          <a:bodyPr wrap="none" anchor="ctr"/>
          <a:lstStyle/>
          <a:p>
            <a:pPr algn="ctr" fontAlgn="base">
              <a:lnSpc>
                <a:spcPct val="140000"/>
              </a:lnSpc>
              <a:spcBef>
                <a:spcPct val="0"/>
              </a:spcBef>
              <a:spcAft>
                <a:spcPct val="0"/>
              </a:spcAft>
              <a:defRPr/>
            </a:pPr>
            <a:endParaRPr lang="zh-CN" altLang="en-US" sz="2400" b="1">
              <a:solidFill>
                <a:srgbClr val="0000FF"/>
              </a:solidFill>
              <a:ea typeface="华文中宋" pitchFamily="2" charset="-122"/>
            </a:endParaRPr>
          </a:p>
        </p:txBody>
      </p:sp>
      <p:sp>
        <p:nvSpPr>
          <p:cNvPr id="6147" name="AutoShape 4"/>
          <p:cNvSpPr>
            <a:spLocks noChangeArrowheads="1"/>
          </p:cNvSpPr>
          <p:nvPr/>
        </p:nvSpPr>
        <p:spPr bwMode="gray">
          <a:xfrm rot="5400000">
            <a:off x="-2484437" y="1208087"/>
            <a:ext cx="5008562" cy="49323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835 h 21600"/>
            </a:gdLst>
            <a:ahLst/>
            <a:cxnLst>
              <a:cxn ang="T8">
                <a:pos x="T0" y="T1"/>
              </a:cxn>
              <a:cxn ang="T9">
                <a:pos x="T2" y="T3"/>
              </a:cxn>
              <a:cxn ang="T10">
                <a:pos x="T4" y="T5"/>
              </a:cxn>
              <a:cxn ang="T11">
                <a:pos x="T6" y="T7"/>
              </a:cxn>
            </a:cxnLst>
            <a:rect l="T12" t="T13" r="T14" b="T15"/>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lnTo>
                  <a:pt x="10056" y="10807"/>
                </a:lnTo>
                <a:close/>
              </a:path>
            </a:pathLst>
          </a:custGeom>
          <a:solidFill>
            <a:schemeClr val="accent1"/>
          </a:solidFill>
          <a:ln w="9525" algn="ctr">
            <a:noFill/>
            <a:miter lim="800000"/>
            <a:headEnd/>
            <a:tailEnd/>
          </a:ln>
        </p:spPr>
        <p:txBody>
          <a:bodyPr wrap="none" anchor="ctr"/>
          <a:lstStyle/>
          <a:p>
            <a:pPr fontAlgn="base">
              <a:spcBef>
                <a:spcPct val="0"/>
              </a:spcBef>
              <a:spcAft>
                <a:spcPct val="0"/>
              </a:spcAft>
            </a:pPr>
            <a:endParaRPr lang="zh-CN" altLang="en-US" sz="2400" b="1">
              <a:solidFill>
                <a:srgbClr val="0000FF"/>
              </a:solidFill>
            </a:endParaRPr>
          </a:p>
        </p:txBody>
      </p:sp>
      <p:sp>
        <p:nvSpPr>
          <p:cNvPr id="233" name="Rectangle 47"/>
          <p:cNvSpPr>
            <a:spLocks noChangeArrowheads="1"/>
          </p:cNvSpPr>
          <p:nvPr/>
        </p:nvSpPr>
        <p:spPr bwMode="gray">
          <a:xfrm>
            <a:off x="431540" y="1605930"/>
            <a:ext cx="1182591"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主</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要</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内</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容</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p:txBody>
      </p:sp>
      <p:grpSp>
        <p:nvGrpSpPr>
          <p:cNvPr id="6" name="组合 5"/>
          <p:cNvGrpSpPr>
            <a:grpSpLocks/>
          </p:cNvGrpSpPr>
          <p:nvPr/>
        </p:nvGrpSpPr>
        <p:grpSpPr bwMode="auto">
          <a:xfrm>
            <a:off x="30226" y="364201"/>
            <a:ext cx="9085199" cy="6108037"/>
            <a:chOff x="30224" y="364233"/>
            <a:chExt cx="9084572" cy="6108645"/>
          </a:xfrm>
        </p:grpSpPr>
        <p:sp>
          <p:nvSpPr>
            <p:cNvPr id="6154"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sp>
          <p:nvSpPr>
            <p:cNvPr id="6156"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sp>
          <p:nvSpPr>
            <p:cNvPr id="6157"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grpSp>
      <p:pic>
        <p:nvPicPr>
          <p:cNvPr id="38"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 y="69522"/>
            <a:ext cx="2123728" cy="479158"/>
          </a:xfrm>
          <a:prstGeom prst="rect">
            <a:avLst/>
          </a:prstGeom>
          <a:solidFill>
            <a:schemeClr val="bg1"/>
          </a:solidFill>
          <a:ln w="9525">
            <a:noFill/>
            <a:miter lim="800000"/>
            <a:headEnd/>
            <a:tailEnd/>
          </a:ln>
        </p:spPr>
      </p:pic>
      <p:grpSp>
        <p:nvGrpSpPr>
          <p:cNvPr id="14" name="组合 58"/>
          <p:cNvGrpSpPr/>
          <p:nvPr/>
        </p:nvGrpSpPr>
        <p:grpSpPr>
          <a:xfrm>
            <a:off x="2267744" y="1401401"/>
            <a:ext cx="6194418" cy="731455"/>
            <a:chOff x="2663788" y="2733549"/>
            <a:chExt cx="6194418" cy="731455"/>
          </a:xfrm>
        </p:grpSpPr>
        <p:grpSp>
          <p:nvGrpSpPr>
            <p:cNvPr id="15" name="组合 3"/>
            <p:cNvGrpSpPr>
              <a:grpSpLocks/>
            </p:cNvGrpSpPr>
            <p:nvPr/>
          </p:nvGrpSpPr>
          <p:grpSpPr bwMode="auto">
            <a:xfrm>
              <a:off x="2771800" y="2733549"/>
              <a:ext cx="6086406" cy="731455"/>
              <a:chOff x="2411413" y="3932238"/>
              <a:chExt cx="6732587" cy="885825"/>
            </a:xfrm>
          </p:grpSpPr>
          <p:sp>
            <p:nvSpPr>
              <p:cNvPr id="206" name="AutoShape 20"/>
              <p:cNvSpPr>
                <a:spLocks noChangeArrowheads="1"/>
              </p:cNvSpPr>
              <p:nvPr/>
            </p:nvSpPr>
            <p:spPr bwMode="gray">
              <a:xfrm>
                <a:off x="2798115" y="3932238"/>
                <a:ext cx="6345885" cy="885825"/>
              </a:xfrm>
              <a:prstGeom prst="roundRect">
                <a:avLst>
                  <a:gd name="adj" fmla="val 50000"/>
                </a:avLst>
              </a:prstGeom>
              <a:gradFill rotWithShape="0">
                <a:gsLst>
                  <a:gs pos="0">
                    <a:schemeClr val="hlink"/>
                  </a:gs>
                  <a:gs pos="100000">
                    <a:schemeClr val="hlink">
                      <a:gamma/>
                      <a:tint val="0"/>
                      <a:invGamma/>
                      <a:alpha val="0"/>
                    </a:schemeClr>
                  </a:gs>
                </a:gsLst>
                <a:lin ang="0" scaled="1"/>
              </a:gradFill>
              <a:ln w="9525" algn="ctr">
                <a:noFill/>
                <a:round/>
                <a:headEnd/>
                <a:tailEnd/>
              </a:ln>
              <a:effectLst/>
            </p:spPr>
            <p:txBody>
              <a:bodyPr wrap="none" anchor="ctr"/>
              <a:lstStyle/>
              <a:p>
                <a:pPr algn="ctr" fontAlgn="base">
                  <a:lnSpc>
                    <a:spcPct val="140000"/>
                  </a:lnSpc>
                  <a:spcBef>
                    <a:spcPct val="0"/>
                  </a:spcBef>
                  <a:spcAft>
                    <a:spcPct val="0"/>
                  </a:spcAft>
                  <a:defRPr/>
                </a:pPr>
                <a:endParaRPr lang="zh-CN" altLang="en-US" sz="2000" b="1">
                  <a:solidFill>
                    <a:srgbClr val="0000FF"/>
                  </a:solidFill>
                  <a:ea typeface="华文中宋" pitchFamily="2" charset="-122"/>
                </a:endParaRPr>
              </a:p>
            </p:txBody>
          </p:sp>
          <p:grpSp>
            <p:nvGrpSpPr>
              <p:cNvPr id="16" name="Group 21"/>
              <p:cNvGrpSpPr>
                <a:grpSpLocks/>
              </p:cNvGrpSpPr>
              <p:nvPr/>
            </p:nvGrpSpPr>
            <p:grpSpPr bwMode="auto">
              <a:xfrm>
                <a:off x="2411413" y="3968750"/>
                <a:ext cx="720725" cy="720725"/>
                <a:chOff x="980" y="1412"/>
                <a:chExt cx="316" cy="316"/>
              </a:xfrm>
            </p:grpSpPr>
            <p:sp>
              <p:nvSpPr>
                <p:cNvPr id="6168" name="Oval 22"/>
                <p:cNvSpPr>
                  <a:spLocks noChangeArrowheads="1"/>
                </p:cNvSpPr>
                <p:nvPr/>
              </p:nvSpPr>
              <p:spPr bwMode="gray">
                <a:xfrm>
                  <a:off x="980" y="1412"/>
                  <a:ext cx="316" cy="316"/>
                </a:xfrm>
                <a:prstGeom prst="ellipse">
                  <a:avLst/>
                </a:prstGeom>
                <a:solidFill>
                  <a:schemeClr val="hlink"/>
                </a:solidFill>
                <a:ln w="9525" algn="ctr">
                  <a:noFill/>
                  <a:round/>
                  <a:headEnd/>
                  <a:tailEnd/>
                </a:ln>
              </p:spPr>
              <p:txBody>
                <a:bodyPr wrap="none" anchor="ctr"/>
                <a:lstStyle/>
                <a:p>
                  <a:pPr algn="ctr" fontAlgn="base">
                    <a:lnSpc>
                      <a:spcPct val="140000"/>
                    </a:lnSpc>
                    <a:spcBef>
                      <a:spcPct val="0"/>
                    </a:spcBef>
                    <a:spcAft>
                      <a:spcPct val="0"/>
                    </a:spcAft>
                  </a:pPr>
                  <a:endParaRPr lang="zh-CN" altLang="zh-CN" sz="2000" b="1">
                    <a:solidFill>
                      <a:srgbClr val="0000FF"/>
                    </a:solidFill>
                    <a:ea typeface="华文中宋" pitchFamily="2" charset="-122"/>
                  </a:endParaRPr>
                </a:p>
              </p:txBody>
            </p:sp>
            <p:sp>
              <p:nvSpPr>
                <p:cNvPr id="6169" name="Oval 23"/>
                <p:cNvSpPr>
                  <a:spLocks noChangeArrowheads="1"/>
                </p:cNvSpPr>
                <p:nvPr/>
              </p:nvSpPr>
              <p:spPr bwMode="gray">
                <a:xfrm>
                  <a:off x="1028" y="1461"/>
                  <a:ext cx="220" cy="220"/>
                </a:xfrm>
                <a:prstGeom prst="ellipse">
                  <a:avLst/>
                </a:prstGeom>
                <a:solidFill>
                  <a:srgbClr val="FFFFFF"/>
                </a:solidFill>
                <a:ln w="9525" algn="ctr">
                  <a:noFill/>
                  <a:round/>
                  <a:headEnd/>
                  <a:tailEnd/>
                </a:ln>
              </p:spPr>
              <p:txBody>
                <a:bodyPr wrap="none" anchor="ctr"/>
                <a:lstStyle/>
                <a:p>
                  <a:pPr algn="ctr" fontAlgn="base">
                    <a:lnSpc>
                      <a:spcPct val="140000"/>
                    </a:lnSpc>
                    <a:spcBef>
                      <a:spcPct val="0"/>
                    </a:spcBef>
                    <a:spcAft>
                      <a:spcPct val="0"/>
                    </a:spcAft>
                  </a:pPr>
                  <a:endParaRPr lang="zh-CN" altLang="zh-CN" sz="2000" b="1">
                    <a:solidFill>
                      <a:srgbClr val="0000FF"/>
                    </a:solidFill>
                    <a:ea typeface="华文中宋" pitchFamily="2" charset="-122"/>
                  </a:endParaRPr>
                </a:p>
              </p:txBody>
            </p:sp>
          </p:grpSp>
          <p:sp>
            <p:nvSpPr>
              <p:cNvPr id="6166" name="Text Box 24"/>
              <p:cNvSpPr txBox="1">
                <a:spLocks noChangeArrowheads="1"/>
              </p:cNvSpPr>
              <p:nvPr/>
            </p:nvSpPr>
            <p:spPr bwMode="gray">
              <a:xfrm>
                <a:off x="2587423" y="4027488"/>
                <a:ext cx="379818" cy="577113"/>
              </a:xfrm>
              <a:prstGeom prst="rect">
                <a:avLst/>
              </a:prstGeom>
              <a:noFill/>
              <a:ln w="9525" algn="ctr">
                <a:noFill/>
                <a:miter lim="800000"/>
                <a:headEnd/>
                <a:tailEnd/>
              </a:ln>
            </p:spPr>
            <p:txBody>
              <a:bodyPr wrap="none">
                <a:spAutoFit/>
              </a:bodyPr>
              <a:lstStyle/>
              <a:p>
                <a:pPr algn="ctr" eaLnBrk="0" fontAlgn="base" hangingPunct="0">
                  <a:lnSpc>
                    <a:spcPct val="140000"/>
                  </a:lnSpc>
                  <a:spcBef>
                    <a:spcPct val="0"/>
                  </a:spcBef>
                  <a:spcAft>
                    <a:spcPct val="0"/>
                  </a:spcAft>
                </a:pPr>
                <a:r>
                  <a:rPr lang="en-US" altLang="zh-CN" sz="2000" b="1">
                    <a:solidFill>
                      <a:srgbClr val="000099"/>
                    </a:solidFill>
                    <a:latin typeface="微软雅黑" pitchFamily="34" charset="-122"/>
                    <a:ea typeface="微软雅黑" pitchFamily="34" charset="-122"/>
                  </a:rPr>
                  <a:t>3</a:t>
                </a:r>
              </a:p>
            </p:txBody>
          </p:sp>
          <p:sp>
            <p:nvSpPr>
              <p:cNvPr id="209" name="Text Box 25"/>
              <p:cNvSpPr txBox="1">
                <a:spLocks noChangeArrowheads="1"/>
              </p:cNvSpPr>
              <p:nvPr/>
            </p:nvSpPr>
            <p:spPr bwMode="blackWhite">
              <a:xfrm>
                <a:off x="2650372" y="4005063"/>
                <a:ext cx="5647952" cy="64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fontAlgn="base">
                  <a:lnSpc>
                    <a:spcPct val="140000"/>
                  </a:lnSpc>
                  <a:spcBef>
                    <a:spcPct val="0"/>
                  </a:spcBef>
                  <a:spcAft>
                    <a:spcPct val="0"/>
                  </a:spcAft>
                  <a:defRPr/>
                </a:pPr>
                <a:endParaRPr lang="en-US" altLang="zh-CN"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sp>
          <p:nvSpPr>
            <p:cNvPr id="57" name="Text Box 14"/>
            <p:cNvSpPr txBox="1">
              <a:spLocks noChangeArrowheads="1"/>
            </p:cNvSpPr>
            <p:nvPr/>
          </p:nvSpPr>
          <p:spPr bwMode="blackWhite">
            <a:xfrm>
              <a:off x="2663788" y="2788919"/>
              <a:ext cx="5597503" cy="5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fontAlgn="base">
                <a:lnSpc>
                  <a:spcPct val="140000"/>
                </a:lnSpc>
                <a:spcBef>
                  <a:spcPct val="0"/>
                </a:spcBef>
                <a:spcAft>
                  <a:spcPct val="0"/>
                </a:spcAft>
                <a:defRPr/>
              </a:pPr>
              <a:r>
                <a:rPr lang="zh-CN" altLang="en-US"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空间数据采集与编辑</a:t>
              </a:r>
              <a:endParaRPr lang="en-US" altLang="zh-CN"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graphicFrame>
        <p:nvGraphicFramePr>
          <p:cNvPr id="58" name="图示 57"/>
          <p:cNvGraphicFramePr/>
          <p:nvPr/>
        </p:nvGraphicFramePr>
        <p:xfrm>
          <a:off x="3419872" y="2132856"/>
          <a:ext cx="5040560" cy="3564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直接连接符 58"/>
          <p:cNvCxnSpPr/>
          <p:nvPr/>
        </p:nvCxnSpPr>
        <p:spPr bwMode="auto">
          <a:xfrm>
            <a:off x="3383868" y="2096852"/>
            <a:ext cx="0" cy="3348372"/>
          </a:xfrm>
          <a:prstGeom prst="line">
            <a:avLst/>
          </a:prstGeom>
          <a:solidFill>
            <a:srgbClr val="008000"/>
          </a:solidFill>
          <a:ln w="19050" cap="flat" cmpd="sng" algn="ctr">
            <a:solidFill>
              <a:schemeClr val="accent1">
                <a:lumMod val="50000"/>
              </a:schemeClr>
            </a:solidFill>
            <a:prstDash val="solid"/>
            <a:round/>
            <a:headEnd type="none" w="med" len="med"/>
            <a:tailEnd type="none" w="med" len="med"/>
          </a:ln>
          <a:effectLst/>
        </p:spPr>
      </p:cxnSp>
    </p:spTree>
  </p:cSld>
  <p:clrMapOvr>
    <a:masterClrMapping/>
  </p:clrMapOvr>
  <p:transition spd="slow" advTm="13218">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4)">
                                      <p:cBhvr>
                                        <p:cTn id="7" dur="1000"/>
                                        <p:tgtEl>
                                          <p:spTgt spid="59"/>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heel(4)">
                                      <p:cBhvr>
                                        <p:cTn id="1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TextBox 6"/>
          <p:cNvSpPr txBox="1"/>
          <p:nvPr/>
        </p:nvSpPr>
        <p:spPr>
          <a:xfrm>
            <a:off x="467544" y="2060848"/>
            <a:ext cx="8136904" cy="253787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t>空间数据编辑是对空间数据进行处理、修改和维护的过程。通常来讲，采集的空间数据在几何图形和空间属性上往往存在错误或不完善的地方，需要进行后续的编辑进行修改和处理。</a:t>
            </a:r>
            <a:endParaRPr lang="en-US" altLang="zh-CN" dirty="0" smtClean="0"/>
          </a:p>
          <a:p>
            <a:pPr indent="457200">
              <a:lnSpc>
                <a:spcPct val="150000"/>
              </a:lnSpc>
            </a:pPr>
            <a:r>
              <a:rPr lang="zh-CN" altLang="en-US" dirty="0" smtClean="0"/>
              <a:t>空间数据编辑是</a:t>
            </a:r>
            <a:r>
              <a:rPr lang="en-US" altLang="zh-CN" dirty="0" err="1" smtClean="0"/>
              <a:t>ArcGIS</a:t>
            </a:r>
            <a:r>
              <a:rPr lang="zh-CN" altLang="en-US" dirty="0" smtClean="0"/>
              <a:t>软件的基本功能，包括图形数据编辑、属性数据编辑、网络编辑和拓扑编辑等。</a:t>
            </a:r>
            <a:endParaRPr lang="en-US" altLang="zh-CN" dirty="0" smtClean="0"/>
          </a:p>
          <a:p>
            <a:pPr indent="457200">
              <a:lnSpc>
                <a:spcPct val="150000"/>
              </a:lnSpc>
            </a:pPr>
            <a:r>
              <a:rPr lang="zh-CN" altLang="en-US" dirty="0" smtClean="0"/>
              <a:t>图形编辑：要素编辑、注记编辑、尺寸编辑</a:t>
            </a:r>
            <a:endParaRPr lang="zh-CN" alt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启动编辑</a:t>
            </a:r>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pic>
        <p:nvPicPr>
          <p:cNvPr id="1026" name="Picture 2"/>
          <p:cNvPicPr>
            <a:picLocks noChangeAspect="1" noChangeArrowheads="1"/>
          </p:cNvPicPr>
          <p:nvPr/>
        </p:nvPicPr>
        <p:blipFill>
          <a:blip r:embed="rId3" cstate="screen"/>
          <a:srcRect/>
          <a:stretch>
            <a:fillRect/>
          </a:stretch>
        </p:blipFill>
        <p:spPr bwMode="auto">
          <a:xfrm>
            <a:off x="4355976" y="1772816"/>
            <a:ext cx="4046054" cy="4464496"/>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1043608" y="2060848"/>
            <a:ext cx="2160240" cy="4200467"/>
          </a:xfrm>
          <a:prstGeom prst="rect">
            <a:avLst/>
          </a:prstGeom>
          <a:noFill/>
          <a:ln w="9525">
            <a:noFill/>
            <a:miter lim="800000"/>
            <a:headEnd/>
            <a:tailEnd/>
          </a:ln>
        </p:spPr>
      </p:pic>
      <p:sp>
        <p:nvSpPr>
          <p:cNvPr id="7" name="TextBox 6"/>
          <p:cNvSpPr txBox="1"/>
          <p:nvPr/>
        </p:nvSpPr>
        <p:spPr>
          <a:xfrm>
            <a:off x="827584" y="1556792"/>
            <a:ext cx="2492990" cy="369332"/>
          </a:xfrm>
          <a:prstGeom prst="rect">
            <a:avLst/>
          </a:prstGeom>
          <a:noFill/>
        </p:spPr>
        <p:txBody>
          <a:bodyPr wrap="none" rtlCol="0">
            <a:spAutoFit/>
          </a:bodyPr>
          <a:lstStyle/>
          <a:p>
            <a:r>
              <a:rPr lang="zh-CN" altLang="en-US" dirty="0" smtClean="0"/>
              <a:t>两种启动编辑的方式：</a:t>
            </a:r>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要素编辑</a:t>
            </a:r>
          </a:p>
        </p:txBody>
      </p:sp>
      <p:sp>
        <p:nvSpPr>
          <p:cNvPr id="6" name="TextBox 5"/>
          <p:cNvSpPr txBox="1"/>
          <p:nvPr/>
        </p:nvSpPr>
        <p:spPr>
          <a:xfrm>
            <a:off x="611560" y="1916832"/>
            <a:ext cx="1338828" cy="369332"/>
          </a:xfrm>
          <a:prstGeom prst="rect">
            <a:avLst/>
          </a:prstGeom>
          <a:noFill/>
        </p:spPr>
        <p:txBody>
          <a:bodyPr wrap="none" rtlCol="0">
            <a:spAutoFit/>
          </a:bodyPr>
          <a:lstStyle/>
          <a:p>
            <a:r>
              <a:rPr lang="zh-CN" altLang="en-US" dirty="0" smtClean="0"/>
              <a:t>可选性设置</a:t>
            </a:r>
            <a:endParaRPr lang="zh-CN" altLang="en-US" dirty="0"/>
          </a:p>
        </p:txBody>
      </p:sp>
      <p:sp>
        <p:nvSpPr>
          <p:cNvPr id="8" name="TextBox 7"/>
          <p:cNvSpPr txBox="1"/>
          <p:nvPr/>
        </p:nvSpPr>
        <p:spPr>
          <a:xfrm>
            <a:off x="4860032" y="1988840"/>
            <a:ext cx="1338828" cy="369332"/>
          </a:xfrm>
          <a:prstGeom prst="rect">
            <a:avLst/>
          </a:prstGeom>
          <a:noFill/>
        </p:spPr>
        <p:txBody>
          <a:bodyPr wrap="none" rtlCol="0">
            <a:spAutoFit/>
          </a:bodyPr>
          <a:lstStyle/>
          <a:p>
            <a:r>
              <a:rPr lang="zh-CN" altLang="en-US" dirty="0" smtClean="0"/>
              <a:t>可见性设置</a:t>
            </a:r>
            <a:endParaRPr lang="zh-CN" altLang="en-US" dirty="0"/>
          </a:p>
        </p:txBody>
      </p:sp>
      <p:grpSp>
        <p:nvGrpSpPr>
          <p:cNvPr id="15" name="组合 14"/>
          <p:cNvGrpSpPr/>
          <p:nvPr/>
        </p:nvGrpSpPr>
        <p:grpSpPr>
          <a:xfrm>
            <a:off x="683568" y="2204864"/>
            <a:ext cx="3115622" cy="2736304"/>
            <a:chOff x="683568" y="2204864"/>
            <a:chExt cx="3115622" cy="2736304"/>
          </a:xfrm>
        </p:grpSpPr>
        <p:pic>
          <p:nvPicPr>
            <p:cNvPr id="2050" name="Picture 2"/>
            <p:cNvPicPr>
              <a:picLocks noChangeAspect="1" noChangeArrowheads="1"/>
            </p:cNvPicPr>
            <p:nvPr/>
          </p:nvPicPr>
          <p:blipFill>
            <a:blip r:embed="rId3" cstate="print"/>
            <a:srcRect/>
            <a:stretch>
              <a:fillRect/>
            </a:stretch>
          </p:blipFill>
          <p:spPr bwMode="auto">
            <a:xfrm>
              <a:off x="683568" y="2420888"/>
              <a:ext cx="3115622" cy="2520280"/>
            </a:xfrm>
            <a:prstGeom prst="rect">
              <a:avLst/>
            </a:prstGeom>
            <a:noFill/>
            <a:ln w="9525">
              <a:noFill/>
              <a:miter lim="800000"/>
              <a:headEnd/>
              <a:tailEnd/>
            </a:ln>
          </p:spPr>
        </p:pic>
        <p:cxnSp>
          <p:nvCxnSpPr>
            <p:cNvPr id="10" name="直接箭头连接符 9"/>
            <p:cNvCxnSpPr/>
            <p:nvPr/>
          </p:nvCxnSpPr>
          <p:spPr>
            <a:xfrm>
              <a:off x="1547664" y="2204864"/>
              <a:ext cx="0"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860032" y="2348880"/>
            <a:ext cx="2990850" cy="2383532"/>
            <a:chOff x="4860032" y="2348880"/>
            <a:chExt cx="2990850" cy="2383532"/>
          </a:xfrm>
        </p:grpSpPr>
        <p:pic>
          <p:nvPicPr>
            <p:cNvPr id="2051" name="Picture 3"/>
            <p:cNvPicPr>
              <a:picLocks noChangeAspect="1" noChangeArrowheads="1"/>
            </p:cNvPicPr>
            <p:nvPr/>
          </p:nvPicPr>
          <p:blipFill>
            <a:blip r:embed="rId4" cstate="print"/>
            <a:srcRect/>
            <a:stretch>
              <a:fillRect/>
            </a:stretch>
          </p:blipFill>
          <p:spPr bwMode="auto">
            <a:xfrm>
              <a:off x="4860032" y="2636912"/>
              <a:ext cx="2990850" cy="2095500"/>
            </a:xfrm>
            <a:prstGeom prst="rect">
              <a:avLst/>
            </a:prstGeom>
            <a:noFill/>
            <a:ln w="9525">
              <a:noFill/>
              <a:miter lim="800000"/>
              <a:headEnd/>
              <a:tailEnd/>
            </a:ln>
          </p:spPr>
        </p:pic>
        <p:cxnSp>
          <p:nvCxnSpPr>
            <p:cNvPr id="11" name="直接箭头连接符 10"/>
            <p:cNvCxnSpPr/>
            <p:nvPr/>
          </p:nvCxnSpPr>
          <p:spPr>
            <a:xfrm>
              <a:off x="5004048" y="2348880"/>
              <a:ext cx="0"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要素编辑</a:t>
            </a:r>
          </a:p>
        </p:txBody>
      </p:sp>
      <p:pic>
        <p:nvPicPr>
          <p:cNvPr id="3076" name="Picture 4"/>
          <p:cNvPicPr>
            <a:picLocks noChangeAspect="1" noChangeArrowheads="1"/>
          </p:cNvPicPr>
          <p:nvPr/>
        </p:nvPicPr>
        <p:blipFill>
          <a:blip r:embed="rId3" cstate="print"/>
          <a:srcRect/>
          <a:stretch>
            <a:fillRect/>
          </a:stretch>
        </p:blipFill>
        <p:spPr bwMode="auto">
          <a:xfrm>
            <a:off x="4644008" y="2996952"/>
            <a:ext cx="3486150" cy="3362325"/>
          </a:xfrm>
          <a:prstGeom prst="rect">
            <a:avLst/>
          </a:prstGeom>
          <a:noFill/>
          <a:ln w="9525">
            <a:noFill/>
            <a:miter lim="800000"/>
            <a:headEnd/>
            <a:tailEnd/>
          </a:ln>
        </p:spPr>
      </p:pic>
      <p:sp>
        <p:nvSpPr>
          <p:cNvPr id="16" name="矩形 15"/>
          <p:cNvSpPr/>
          <p:nvPr/>
        </p:nvSpPr>
        <p:spPr>
          <a:xfrm>
            <a:off x="395536" y="1484784"/>
            <a:ext cx="7992888" cy="1338828"/>
          </a:xfrm>
          <a:prstGeom prst="rect">
            <a:avLst/>
          </a:prstGeom>
        </p:spPr>
        <p:txBody>
          <a:bodyPr wrap="square">
            <a:spAutoFit/>
          </a:bodyPr>
          <a:lstStyle/>
          <a:p>
            <a:pPr indent="457200">
              <a:lnSpc>
                <a:spcPct val="150000"/>
              </a:lnSpc>
            </a:pPr>
            <a:r>
              <a:rPr lang="zh-CN" altLang="en-US" dirty="0" smtClean="0"/>
              <a:t>使用捕捉功能，可以创建彼此连接的要素，以使编辑内容更加精确、错误更少。开启捕捉后，指针靠近边、折点和其他几何元素并且位于特定容差范围时便会跳转或捕捉到这些元素。</a:t>
            </a:r>
            <a:endParaRPr lang="zh-CN" altLang="en-US" dirty="0"/>
          </a:p>
        </p:txBody>
      </p:sp>
      <p:grpSp>
        <p:nvGrpSpPr>
          <p:cNvPr id="18" name="组合 17"/>
          <p:cNvGrpSpPr/>
          <p:nvPr/>
        </p:nvGrpSpPr>
        <p:grpSpPr>
          <a:xfrm>
            <a:off x="1403648" y="2852936"/>
            <a:ext cx="2448272" cy="3753708"/>
            <a:chOff x="1403648" y="2852936"/>
            <a:chExt cx="2448272" cy="3753708"/>
          </a:xfrm>
        </p:grpSpPr>
        <p:pic>
          <p:nvPicPr>
            <p:cNvPr id="3075" name="Picture 3"/>
            <p:cNvPicPr>
              <a:picLocks noChangeAspect="1" noChangeArrowheads="1"/>
            </p:cNvPicPr>
            <p:nvPr/>
          </p:nvPicPr>
          <p:blipFill>
            <a:blip r:embed="rId4" cstate="print"/>
            <a:srcRect r="77791" b="58358"/>
            <a:stretch>
              <a:fillRect/>
            </a:stretch>
          </p:blipFill>
          <p:spPr bwMode="auto">
            <a:xfrm>
              <a:off x="1403648" y="2852936"/>
              <a:ext cx="2448272" cy="3672408"/>
            </a:xfrm>
            <a:prstGeom prst="rect">
              <a:avLst/>
            </a:prstGeom>
            <a:noFill/>
            <a:ln w="9525">
              <a:noFill/>
              <a:miter lim="800000"/>
              <a:headEnd/>
              <a:tailEnd/>
            </a:ln>
          </p:spPr>
        </p:pic>
        <p:sp>
          <p:nvSpPr>
            <p:cNvPr id="17" name="TextBox 16"/>
            <p:cNvSpPr txBox="1"/>
            <p:nvPr/>
          </p:nvSpPr>
          <p:spPr>
            <a:xfrm>
              <a:off x="1907704" y="6237312"/>
              <a:ext cx="1800493" cy="369332"/>
            </a:xfrm>
            <a:prstGeom prst="rect">
              <a:avLst/>
            </a:prstGeom>
            <a:noFill/>
          </p:spPr>
          <p:txBody>
            <a:bodyPr wrap="none" rtlCol="0">
              <a:spAutoFit/>
            </a:bodyPr>
            <a:lstStyle/>
            <a:p>
              <a:r>
                <a:rPr lang="zh-CN" altLang="en-US" dirty="0" smtClean="0"/>
                <a:t>启动与禁用捕捉</a:t>
              </a:r>
              <a:endParaRPr lang="zh-CN" altLang="en-US" dirty="0"/>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要素编辑</a:t>
            </a:r>
          </a:p>
        </p:txBody>
      </p:sp>
      <p:grpSp>
        <p:nvGrpSpPr>
          <p:cNvPr id="31" name="组合 30"/>
          <p:cNvGrpSpPr/>
          <p:nvPr/>
        </p:nvGrpSpPr>
        <p:grpSpPr>
          <a:xfrm>
            <a:off x="179512" y="1700808"/>
            <a:ext cx="4810125" cy="1994738"/>
            <a:chOff x="1403648" y="1484784"/>
            <a:chExt cx="4810125" cy="1994738"/>
          </a:xfrm>
        </p:grpSpPr>
        <p:pic>
          <p:nvPicPr>
            <p:cNvPr id="4098" name="Picture 2"/>
            <p:cNvPicPr>
              <a:picLocks noChangeAspect="1" noChangeArrowheads="1"/>
            </p:cNvPicPr>
            <p:nvPr/>
          </p:nvPicPr>
          <p:blipFill>
            <a:blip r:embed="rId3" cstate="print"/>
            <a:srcRect/>
            <a:stretch>
              <a:fillRect/>
            </a:stretch>
          </p:blipFill>
          <p:spPr bwMode="auto">
            <a:xfrm>
              <a:off x="1403648" y="2204864"/>
              <a:ext cx="4810125" cy="257175"/>
            </a:xfrm>
            <a:prstGeom prst="rect">
              <a:avLst/>
            </a:prstGeom>
            <a:noFill/>
            <a:ln w="9525">
              <a:noFill/>
              <a:miter lim="800000"/>
              <a:headEnd/>
              <a:tailEnd/>
            </a:ln>
          </p:spPr>
        </p:pic>
        <p:grpSp>
          <p:nvGrpSpPr>
            <p:cNvPr id="18" name="组合 17"/>
            <p:cNvGrpSpPr/>
            <p:nvPr/>
          </p:nvGrpSpPr>
          <p:grpSpPr>
            <a:xfrm>
              <a:off x="1788076" y="2348880"/>
              <a:ext cx="1415772" cy="698594"/>
              <a:chOff x="1691680" y="2276872"/>
              <a:chExt cx="1415772" cy="698594"/>
            </a:xfrm>
          </p:grpSpPr>
          <p:sp>
            <p:nvSpPr>
              <p:cNvPr id="6" name="TextBox 5"/>
              <p:cNvSpPr txBox="1"/>
              <p:nvPr/>
            </p:nvSpPr>
            <p:spPr>
              <a:xfrm>
                <a:off x="1691680" y="2636912"/>
                <a:ext cx="1415772" cy="338554"/>
              </a:xfrm>
              <a:prstGeom prst="rect">
                <a:avLst/>
              </a:prstGeom>
              <a:noFill/>
            </p:spPr>
            <p:txBody>
              <a:bodyPr wrap="none" rtlCol="0">
                <a:spAutoFit/>
              </a:bodyPr>
              <a:lstStyle/>
              <a:p>
                <a:r>
                  <a:rPr lang="zh-CN" altLang="en-US" sz="1600" dirty="0" smtClean="0"/>
                  <a:t>编辑所选要素</a:t>
                </a:r>
                <a:endParaRPr lang="zh-CN" altLang="en-US" sz="1600" dirty="0"/>
              </a:p>
            </p:txBody>
          </p:sp>
          <p:cxnSp>
            <p:nvCxnSpPr>
              <p:cNvPr id="7" name="直接箭头连接符 6"/>
              <p:cNvCxnSpPr>
                <a:stCxn id="6" idx="0"/>
              </p:cNvCxnSpPr>
              <p:nvPr/>
            </p:nvCxnSpPr>
            <p:spPr>
              <a:xfrm flipV="1">
                <a:off x="2399566" y="2276872"/>
                <a:ext cx="37223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267744" y="1484784"/>
              <a:ext cx="1415772" cy="720080"/>
              <a:chOff x="2267744" y="1484784"/>
              <a:chExt cx="1415772" cy="720080"/>
            </a:xfrm>
          </p:grpSpPr>
          <p:sp>
            <p:nvSpPr>
              <p:cNvPr id="11" name="TextBox 10"/>
              <p:cNvSpPr txBox="1"/>
              <p:nvPr/>
            </p:nvSpPr>
            <p:spPr>
              <a:xfrm>
                <a:off x="2267744" y="1484784"/>
                <a:ext cx="1415772" cy="338554"/>
              </a:xfrm>
              <a:prstGeom prst="rect">
                <a:avLst/>
              </a:prstGeom>
              <a:noFill/>
            </p:spPr>
            <p:txBody>
              <a:bodyPr wrap="none" rtlCol="0">
                <a:spAutoFit/>
              </a:bodyPr>
              <a:lstStyle/>
              <a:p>
                <a:r>
                  <a:rPr lang="zh-CN" altLang="en-US" sz="1600" dirty="0" smtClean="0"/>
                  <a:t>编辑注记要素</a:t>
                </a:r>
                <a:endParaRPr lang="zh-CN" altLang="en-US" sz="1600" dirty="0"/>
              </a:p>
            </p:txBody>
          </p:sp>
          <p:cxnSp>
            <p:nvCxnSpPr>
              <p:cNvPr id="12" name="直接箭头连接符 11"/>
              <p:cNvCxnSpPr>
                <a:stCxn id="11" idx="2"/>
              </p:cNvCxnSpPr>
              <p:nvPr/>
            </p:nvCxnSpPr>
            <p:spPr>
              <a:xfrm>
                <a:off x="2975630" y="1823338"/>
                <a:ext cx="84202" cy="3815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771800" y="2420888"/>
              <a:ext cx="1210588" cy="1058634"/>
              <a:chOff x="2771800" y="2420888"/>
              <a:chExt cx="1210588" cy="1058634"/>
            </a:xfrm>
          </p:grpSpPr>
          <p:cxnSp>
            <p:nvCxnSpPr>
              <p:cNvPr id="21" name="直接箭头连接符 20"/>
              <p:cNvCxnSpPr/>
              <p:nvPr/>
            </p:nvCxnSpPr>
            <p:spPr>
              <a:xfrm flipV="1">
                <a:off x="3419872" y="2420888"/>
                <a:ext cx="0" cy="7200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71800" y="3140968"/>
                <a:ext cx="1210588" cy="338554"/>
              </a:xfrm>
              <a:prstGeom prst="rect">
                <a:avLst/>
              </a:prstGeom>
              <a:noFill/>
            </p:spPr>
            <p:txBody>
              <a:bodyPr wrap="none" rtlCol="0">
                <a:spAutoFit/>
              </a:bodyPr>
              <a:lstStyle/>
              <a:p>
                <a:r>
                  <a:rPr lang="zh-CN" altLang="en-US" sz="1600" dirty="0" smtClean="0"/>
                  <a:t>创建直线段</a:t>
                </a:r>
                <a:endParaRPr lang="zh-CN" altLang="en-US" sz="1600" dirty="0"/>
              </a:p>
            </p:txBody>
          </p:sp>
        </p:grpSp>
        <p:sp>
          <p:nvSpPr>
            <p:cNvPr id="26" name="矩形 25"/>
            <p:cNvSpPr/>
            <p:nvPr/>
          </p:nvSpPr>
          <p:spPr>
            <a:xfrm>
              <a:off x="3707904" y="1628800"/>
              <a:ext cx="800219" cy="338554"/>
            </a:xfrm>
            <a:prstGeom prst="rect">
              <a:avLst/>
            </a:prstGeom>
          </p:spPr>
          <p:txBody>
            <a:bodyPr wrap="none">
              <a:spAutoFit/>
            </a:bodyPr>
            <a:lstStyle/>
            <a:p>
              <a:r>
                <a:rPr lang="zh-CN" altLang="en-US" sz="1600" dirty="0" smtClean="0"/>
                <a:t>弧线段</a:t>
              </a:r>
              <a:endParaRPr lang="zh-CN" altLang="en-US" sz="1600" dirty="0"/>
            </a:p>
          </p:txBody>
        </p:sp>
        <p:cxnSp>
          <p:nvCxnSpPr>
            <p:cNvPr id="27" name="直接箭头连接符 26"/>
            <p:cNvCxnSpPr/>
            <p:nvPr/>
          </p:nvCxnSpPr>
          <p:spPr>
            <a:xfrm flipH="1">
              <a:off x="3707904" y="1916832"/>
              <a:ext cx="288032" cy="2880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4099" name="Picture 3"/>
          <p:cNvPicPr>
            <a:picLocks noChangeAspect="1" noChangeArrowheads="1"/>
          </p:cNvPicPr>
          <p:nvPr/>
        </p:nvPicPr>
        <p:blipFill>
          <a:blip r:embed="rId4" cstate="print"/>
          <a:srcRect/>
          <a:stretch>
            <a:fillRect/>
          </a:stretch>
        </p:blipFill>
        <p:spPr bwMode="auto">
          <a:xfrm>
            <a:off x="6300192" y="2276872"/>
            <a:ext cx="2000250" cy="438150"/>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lum bright="20000" contrast="10000"/>
          </a:blip>
          <a:srcRect l="5363" r="6243"/>
          <a:stretch>
            <a:fillRect/>
          </a:stretch>
        </p:blipFill>
        <p:spPr bwMode="auto">
          <a:xfrm rot="16200000">
            <a:off x="2833808" y="2286871"/>
            <a:ext cx="2828312" cy="5688632"/>
          </a:xfrm>
          <a:prstGeom prst="rect">
            <a:avLst/>
          </a:prstGeom>
          <a:noFill/>
          <a:ln w="9525">
            <a:noFill/>
            <a:miter lim="800000"/>
            <a:headEnd/>
            <a:tailEnd/>
          </a:ln>
        </p:spPr>
      </p:pic>
      <p:sp>
        <p:nvSpPr>
          <p:cNvPr id="34" name="TextBox 33"/>
          <p:cNvSpPr txBox="1"/>
          <p:nvPr/>
        </p:nvSpPr>
        <p:spPr>
          <a:xfrm>
            <a:off x="5940152" y="1844824"/>
            <a:ext cx="2031325" cy="369332"/>
          </a:xfrm>
          <a:prstGeom prst="rect">
            <a:avLst/>
          </a:prstGeom>
          <a:noFill/>
        </p:spPr>
        <p:txBody>
          <a:bodyPr wrap="none" rtlCol="0">
            <a:spAutoFit/>
          </a:bodyPr>
          <a:lstStyle/>
          <a:p>
            <a:r>
              <a:rPr lang="zh-CN" altLang="en-US" dirty="0" smtClean="0"/>
              <a:t>添加高级编辑工具</a:t>
            </a:r>
            <a:endParaRPr lang="zh-CN" alt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创建新要素</a:t>
            </a:r>
          </a:p>
        </p:txBody>
      </p:sp>
      <p:grpSp>
        <p:nvGrpSpPr>
          <p:cNvPr id="7" name="组合 6"/>
          <p:cNvGrpSpPr/>
          <p:nvPr/>
        </p:nvGrpSpPr>
        <p:grpSpPr>
          <a:xfrm>
            <a:off x="395536" y="2564904"/>
            <a:ext cx="4476750" cy="4095750"/>
            <a:chOff x="323528" y="1916832"/>
            <a:chExt cx="4476750" cy="4095750"/>
          </a:xfrm>
        </p:grpSpPr>
        <p:pic>
          <p:nvPicPr>
            <p:cNvPr id="5122" name="Picture 2"/>
            <p:cNvPicPr>
              <a:picLocks noChangeAspect="1" noChangeArrowheads="1"/>
            </p:cNvPicPr>
            <p:nvPr/>
          </p:nvPicPr>
          <p:blipFill>
            <a:blip r:embed="rId3" cstate="print"/>
            <a:srcRect/>
            <a:stretch>
              <a:fillRect/>
            </a:stretch>
          </p:blipFill>
          <p:spPr bwMode="auto">
            <a:xfrm>
              <a:off x="323528" y="1916832"/>
              <a:ext cx="4476750" cy="4095750"/>
            </a:xfrm>
            <a:prstGeom prst="rect">
              <a:avLst/>
            </a:prstGeom>
            <a:noFill/>
            <a:ln w="9525">
              <a:noFill/>
              <a:miter lim="800000"/>
              <a:headEnd/>
              <a:tailEnd/>
            </a:ln>
          </p:spPr>
        </p:pic>
        <p:sp>
          <p:nvSpPr>
            <p:cNvPr id="6" name="TextBox 5"/>
            <p:cNvSpPr txBox="1"/>
            <p:nvPr/>
          </p:nvSpPr>
          <p:spPr>
            <a:xfrm>
              <a:off x="971600" y="5589240"/>
              <a:ext cx="272382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选择模板及要素构造方式</a:t>
              </a:r>
              <a:endParaRPr lang="zh-CN" altLang="en-US" dirty="0"/>
            </a:p>
          </p:txBody>
        </p:sp>
      </p:grpSp>
      <p:pic>
        <p:nvPicPr>
          <p:cNvPr id="5123" name="Picture 3"/>
          <p:cNvPicPr>
            <a:picLocks noChangeAspect="1" noChangeArrowheads="1"/>
          </p:cNvPicPr>
          <p:nvPr/>
        </p:nvPicPr>
        <p:blipFill>
          <a:blip r:embed="rId4" cstate="print"/>
          <a:srcRect/>
          <a:stretch>
            <a:fillRect/>
          </a:stretch>
        </p:blipFill>
        <p:spPr bwMode="auto">
          <a:xfrm>
            <a:off x="2555776" y="1844824"/>
            <a:ext cx="3286125" cy="4095750"/>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5004048" y="1124744"/>
            <a:ext cx="3286125" cy="4752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创建新要素</a:t>
            </a:r>
          </a:p>
        </p:txBody>
      </p:sp>
      <p:sp>
        <p:nvSpPr>
          <p:cNvPr id="6" name="TextBox 5"/>
          <p:cNvSpPr txBox="1"/>
          <p:nvPr/>
        </p:nvSpPr>
        <p:spPr>
          <a:xfrm>
            <a:off x="683568" y="1844824"/>
            <a:ext cx="954107" cy="400110"/>
          </a:xfrm>
          <a:prstGeom prst="rect">
            <a:avLst/>
          </a:prstGeom>
          <a:noFill/>
        </p:spPr>
        <p:txBody>
          <a:bodyPr wrap="none" rtlCol="0">
            <a:spAutoFit/>
          </a:bodyPr>
          <a:lstStyle/>
          <a:p>
            <a:r>
              <a:rPr lang="zh-CN" altLang="en-US" sz="2000" dirty="0" smtClean="0"/>
              <a:t>点要素</a:t>
            </a:r>
            <a:endParaRPr lang="en-US" altLang="zh-CN" sz="2000" dirty="0" smtClean="0"/>
          </a:p>
        </p:txBody>
      </p:sp>
      <p:grpSp>
        <p:nvGrpSpPr>
          <p:cNvPr id="15" name="组合 14"/>
          <p:cNvGrpSpPr/>
          <p:nvPr/>
        </p:nvGrpSpPr>
        <p:grpSpPr>
          <a:xfrm>
            <a:off x="683568" y="2564904"/>
            <a:ext cx="6442690" cy="2169532"/>
            <a:chOff x="683568" y="2564904"/>
            <a:chExt cx="6442690" cy="2169532"/>
          </a:xfrm>
        </p:grpSpPr>
        <p:sp>
          <p:nvSpPr>
            <p:cNvPr id="7" name="矩形 6"/>
            <p:cNvSpPr/>
            <p:nvPr/>
          </p:nvSpPr>
          <p:spPr>
            <a:xfrm>
              <a:off x="1259632" y="4365104"/>
              <a:ext cx="5230341" cy="369332"/>
            </a:xfrm>
            <a:prstGeom prst="rect">
              <a:avLst/>
            </a:prstGeom>
          </p:spPr>
          <p:txBody>
            <a:bodyPr wrap="square">
              <a:spAutoFit/>
            </a:bodyPr>
            <a:lstStyle/>
            <a:p>
              <a:pPr lvl="0"/>
              <a:r>
                <a:rPr lang="zh-CN" altLang="en-US" dirty="0" smtClean="0">
                  <a:solidFill>
                    <a:prstClr val="black"/>
                  </a:solidFill>
                </a:rPr>
                <a:t>通过绘制一条折线，取最后一个端点来构造点要素；</a:t>
              </a:r>
              <a:endParaRPr lang="zh-CN" altLang="en-US" dirty="0">
                <a:solidFill>
                  <a:prstClr val="black"/>
                </a:solidFill>
              </a:endParaRPr>
            </a:p>
          </p:txBody>
        </p:sp>
        <p:pic>
          <p:nvPicPr>
            <p:cNvPr id="6146" name="Picture 2"/>
            <p:cNvPicPr>
              <a:picLocks noChangeAspect="1" noChangeArrowheads="1"/>
            </p:cNvPicPr>
            <p:nvPr/>
          </p:nvPicPr>
          <p:blipFill>
            <a:blip r:embed="rId3" cstate="print"/>
            <a:srcRect b="50941"/>
            <a:stretch>
              <a:fillRect/>
            </a:stretch>
          </p:blipFill>
          <p:spPr bwMode="auto">
            <a:xfrm>
              <a:off x="683568" y="3068960"/>
              <a:ext cx="4176464" cy="1152128"/>
            </a:xfrm>
            <a:prstGeom prst="rect">
              <a:avLst/>
            </a:prstGeom>
            <a:noFill/>
            <a:ln w="9525">
              <a:noFill/>
              <a:miter lim="800000"/>
              <a:headEnd/>
              <a:tailEnd/>
            </a:ln>
          </p:spPr>
        </p:pic>
        <p:sp>
          <p:nvSpPr>
            <p:cNvPr id="8" name="矩形 7"/>
            <p:cNvSpPr/>
            <p:nvPr/>
          </p:nvSpPr>
          <p:spPr>
            <a:xfrm>
              <a:off x="2555776" y="2564904"/>
              <a:ext cx="4570482" cy="369332"/>
            </a:xfrm>
            <a:prstGeom prst="rect">
              <a:avLst/>
            </a:prstGeom>
          </p:spPr>
          <p:txBody>
            <a:bodyPr wrap="none">
              <a:spAutoFit/>
            </a:bodyPr>
            <a:lstStyle/>
            <a:p>
              <a:pPr lvl="0"/>
              <a:r>
                <a:rPr lang="zh-CN" altLang="en-US" dirty="0" smtClean="0">
                  <a:solidFill>
                    <a:prstClr val="black"/>
                  </a:solidFill>
                </a:rPr>
                <a:t>在地图上点击或输入绝对坐标创建点要素；</a:t>
              </a:r>
              <a:endParaRPr lang="en-US" altLang="zh-CN" dirty="0" smtClean="0">
                <a:solidFill>
                  <a:prstClr val="black"/>
                </a:solidFill>
              </a:endParaRPr>
            </a:p>
          </p:txBody>
        </p:sp>
        <p:cxnSp>
          <p:nvCxnSpPr>
            <p:cNvPr id="9" name="直接箭头连接符 8"/>
            <p:cNvCxnSpPr>
              <a:stCxn id="8" idx="2"/>
            </p:cNvCxnSpPr>
            <p:nvPr/>
          </p:nvCxnSpPr>
          <p:spPr>
            <a:xfrm flipH="1">
              <a:off x="1331640" y="2934236"/>
              <a:ext cx="3509377" cy="56677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0"/>
            </p:cNvCxnSpPr>
            <p:nvPr/>
          </p:nvCxnSpPr>
          <p:spPr>
            <a:xfrm flipH="1" flipV="1">
              <a:off x="1907704" y="4005064"/>
              <a:ext cx="1967099"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6147" name="Picture 3"/>
          <p:cNvPicPr>
            <a:picLocks noChangeAspect="1" noChangeArrowheads="1"/>
          </p:cNvPicPr>
          <p:nvPr/>
        </p:nvPicPr>
        <p:blipFill>
          <a:blip r:embed="rId4" cstate="print"/>
          <a:srcRect l="43350" t="40486" r="41088" b="13245"/>
          <a:stretch>
            <a:fillRect/>
          </a:stretch>
        </p:blipFill>
        <p:spPr bwMode="auto">
          <a:xfrm>
            <a:off x="6948264" y="1628800"/>
            <a:ext cx="1944216" cy="444392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9370" t="17344" b="5532"/>
          <a:stretch>
            <a:fillRect/>
          </a:stretch>
        </p:blipFill>
        <p:spPr bwMode="auto">
          <a:xfrm>
            <a:off x="1187624" y="1412776"/>
            <a:ext cx="7560840" cy="4775267"/>
          </a:xfrm>
          <a:prstGeom prst="rect">
            <a:avLst/>
          </a:prstGeom>
          <a:noFill/>
          <a:ln w="9525">
            <a:noFill/>
            <a:miter lim="800000"/>
            <a:headEnd/>
            <a:tailEnd/>
          </a:ln>
        </p:spPr>
      </p:pic>
      <p:cxnSp>
        <p:nvCxnSpPr>
          <p:cNvPr id="4" name="直接箭头连接符 3"/>
          <p:cNvCxnSpPr/>
          <p:nvPr/>
        </p:nvCxnSpPr>
        <p:spPr>
          <a:xfrm rot="10800000">
            <a:off x="4283968" y="4293096"/>
            <a:ext cx="2520280" cy="129614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创建新要素</a:t>
            </a:r>
          </a:p>
        </p:txBody>
      </p:sp>
      <p:sp>
        <p:nvSpPr>
          <p:cNvPr id="7" name="TextBox 6"/>
          <p:cNvSpPr txBox="1"/>
          <p:nvPr/>
        </p:nvSpPr>
        <p:spPr>
          <a:xfrm>
            <a:off x="683568" y="1844824"/>
            <a:ext cx="954107" cy="400110"/>
          </a:xfrm>
          <a:prstGeom prst="rect">
            <a:avLst/>
          </a:prstGeom>
          <a:noFill/>
        </p:spPr>
        <p:txBody>
          <a:bodyPr wrap="none" rtlCol="0">
            <a:spAutoFit/>
          </a:bodyPr>
          <a:lstStyle/>
          <a:p>
            <a:r>
              <a:rPr lang="zh-CN" altLang="en-US" sz="2000" dirty="0" smtClean="0"/>
              <a:t>线要素</a:t>
            </a:r>
            <a:endParaRPr lang="en-US" altLang="zh-CN" sz="2000" dirty="0" smtClean="0"/>
          </a:p>
        </p:txBody>
      </p:sp>
      <p:pic>
        <p:nvPicPr>
          <p:cNvPr id="7171" name="Picture 3"/>
          <p:cNvPicPr>
            <a:picLocks noChangeAspect="1" noChangeArrowheads="1"/>
          </p:cNvPicPr>
          <p:nvPr/>
        </p:nvPicPr>
        <p:blipFill>
          <a:blip r:embed="rId3" cstate="print"/>
          <a:srcRect l="48650" t="58420" r="36181" b="20226"/>
          <a:stretch>
            <a:fillRect/>
          </a:stretch>
        </p:blipFill>
        <p:spPr bwMode="auto">
          <a:xfrm>
            <a:off x="6372200" y="1124744"/>
            <a:ext cx="1872208" cy="2108464"/>
          </a:xfrm>
          <a:prstGeom prst="rect">
            <a:avLst/>
          </a:prstGeom>
          <a:noFill/>
          <a:ln w="9525">
            <a:noFill/>
            <a:miter lim="800000"/>
            <a:headEnd/>
            <a:tailEnd/>
          </a:ln>
        </p:spPr>
      </p:pic>
      <p:grpSp>
        <p:nvGrpSpPr>
          <p:cNvPr id="28" name="组合 27"/>
          <p:cNvGrpSpPr/>
          <p:nvPr/>
        </p:nvGrpSpPr>
        <p:grpSpPr>
          <a:xfrm>
            <a:off x="683568" y="2564904"/>
            <a:ext cx="8352928" cy="2338189"/>
            <a:chOff x="683568" y="2564904"/>
            <a:chExt cx="8352928" cy="2338189"/>
          </a:xfrm>
        </p:grpSpPr>
        <p:pic>
          <p:nvPicPr>
            <p:cNvPr id="7170" name="Picture 2"/>
            <p:cNvPicPr>
              <a:picLocks noChangeAspect="1" noChangeArrowheads="1"/>
            </p:cNvPicPr>
            <p:nvPr/>
          </p:nvPicPr>
          <p:blipFill>
            <a:blip r:embed="rId4" cstate="print"/>
            <a:srcRect/>
            <a:stretch>
              <a:fillRect/>
            </a:stretch>
          </p:blipFill>
          <p:spPr bwMode="auto">
            <a:xfrm>
              <a:off x="683568" y="3140968"/>
              <a:ext cx="3133725" cy="1762125"/>
            </a:xfrm>
            <a:prstGeom prst="rect">
              <a:avLst/>
            </a:prstGeom>
            <a:noFill/>
            <a:ln w="9525">
              <a:noFill/>
              <a:miter lim="800000"/>
              <a:headEnd/>
              <a:tailEnd/>
            </a:ln>
          </p:spPr>
        </p:pic>
        <p:sp>
          <p:nvSpPr>
            <p:cNvPr id="8" name="矩形 7"/>
            <p:cNvSpPr/>
            <p:nvPr/>
          </p:nvSpPr>
          <p:spPr>
            <a:xfrm>
              <a:off x="2555776" y="2564904"/>
              <a:ext cx="2723823" cy="369332"/>
            </a:xfrm>
            <a:prstGeom prst="rect">
              <a:avLst/>
            </a:prstGeom>
          </p:spPr>
          <p:txBody>
            <a:bodyPr wrap="none">
              <a:spAutoFit/>
            </a:bodyPr>
            <a:lstStyle/>
            <a:p>
              <a:pPr lvl="0"/>
              <a:r>
                <a:rPr lang="zh-CN" altLang="en-US" dirty="0" smtClean="0">
                  <a:solidFill>
                    <a:prstClr val="black"/>
                  </a:solidFill>
                </a:rPr>
                <a:t>单击放置折点位置即可；</a:t>
              </a:r>
              <a:endParaRPr lang="en-US" altLang="zh-CN" dirty="0" smtClean="0">
                <a:solidFill>
                  <a:prstClr val="black"/>
                </a:solidFill>
              </a:endParaRPr>
            </a:p>
          </p:txBody>
        </p:sp>
        <p:cxnSp>
          <p:nvCxnSpPr>
            <p:cNvPr id="9" name="直接箭头连接符 8"/>
            <p:cNvCxnSpPr>
              <a:stCxn id="8" idx="2"/>
            </p:cNvCxnSpPr>
            <p:nvPr/>
          </p:nvCxnSpPr>
          <p:spPr>
            <a:xfrm flipH="1">
              <a:off x="1331643" y="2934236"/>
              <a:ext cx="2586045" cy="56677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79912" y="3212976"/>
              <a:ext cx="5256584" cy="584775"/>
            </a:xfrm>
            <a:prstGeom prst="rect">
              <a:avLst/>
            </a:prstGeom>
          </p:spPr>
          <p:txBody>
            <a:bodyPr wrap="square">
              <a:spAutoFit/>
            </a:bodyPr>
            <a:lstStyle/>
            <a:p>
              <a:pPr lvl="0"/>
              <a:r>
                <a:rPr lang="zh-CN" altLang="en-US" sz="1600" dirty="0" smtClean="0">
                  <a:solidFill>
                    <a:prstClr val="black"/>
                  </a:solidFill>
                </a:rPr>
                <a:t>创建矩形要素：在地图中放置矩形第一个顶点位置，拖动并单击设置矩形的方向角、</a:t>
              </a:r>
              <a:r>
                <a:rPr lang="en-US" altLang="zh-CN" sz="1600" dirty="0" err="1" smtClean="0">
                  <a:solidFill>
                    <a:prstClr val="black"/>
                  </a:solidFill>
                </a:rPr>
                <a:t>xy</a:t>
              </a:r>
              <a:r>
                <a:rPr lang="zh-CN" altLang="en-US" sz="1600" dirty="0" smtClean="0">
                  <a:solidFill>
                    <a:prstClr val="black"/>
                  </a:solidFill>
                </a:rPr>
                <a:t>坐标等。</a:t>
              </a:r>
              <a:endParaRPr lang="en-US" altLang="zh-CN" sz="1600" dirty="0" smtClean="0">
                <a:solidFill>
                  <a:prstClr val="black"/>
                </a:solidFill>
              </a:endParaRPr>
            </a:p>
          </p:txBody>
        </p:sp>
        <p:cxnSp>
          <p:nvCxnSpPr>
            <p:cNvPr id="11" name="直接箭头连接符 10"/>
            <p:cNvCxnSpPr>
              <a:stCxn id="10" idx="1"/>
            </p:cNvCxnSpPr>
            <p:nvPr/>
          </p:nvCxnSpPr>
          <p:spPr>
            <a:xfrm flipH="1">
              <a:off x="1331640" y="3505364"/>
              <a:ext cx="2448272" cy="21167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779912" y="4005064"/>
              <a:ext cx="5256584" cy="338554"/>
            </a:xfrm>
            <a:prstGeom prst="rect">
              <a:avLst/>
            </a:prstGeom>
          </p:spPr>
          <p:txBody>
            <a:bodyPr wrap="square">
              <a:spAutoFit/>
            </a:bodyPr>
            <a:lstStyle/>
            <a:p>
              <a:pPr lvl="0"/>
              <a:r>
                <a:rPr lang="zh-CN" altLang="en-US" sz="1600" dirty="0" smtClean="0">
                  <a:solidFill>
                    <a:prstClr val="black"/>
                  </a:solidFill>
                </a:rPr>
                <a:t>创建圆形要素。</a:t>
              </a:r>
              <a:endParaRPr lang="en-US" altLang="zh-CN" sz="1600" dirty="0" smtClean="0">
                <a:solidFill>
                  <a:prstClr val="black"/>
                </a:solidFill>
              </a:endParaRPr>
            </a:p>
          </p:txBody>
        </p:sp>
        <p:cxnSp>
          <p:nvCxnSpPr>
            <p:cNvPr id="26" name="直接箭头连接符 25"/>
            <p:cNvCxnSpPr>
              <a:stCxn id="25" idx="1"/>
            </p:cNvCxnSpPr>
            <p:nvPr/>
          </p:nvCxnSpPr>
          <p:spPr>
            <a:xfrm flipH="1" flipV="1">
              <a:off x="1331640" y="3933056"/>
              <a:ext cx="2448272" cy="24128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创建新要素</a:t>
            </a:r>
          </a:p>
        </p:txBody>
      </p:sp>
      <p:sp>
        <p:nvSpPr>
          <p:cNvPr id="8" name="TextBox 7"/>
          <p:cNvSpPr txBox="1"/>
          <p:nvPr/>
        </p:nvSpPr>
        <p:spPr>
          <a:xfrm>
            <a:off x="395536" y="1484784"/>
            <a:ext cx="8136904" cy="87588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dirty="0" smtClean="0"/>
              <a:t>面要素</a:t>
            </a:r>
            <a:endParaRPr lang="en-US" altLang="zh-CN" dirty="0" smtClean="0"/>
          </a:p>
          <a:p>
            <a:pPr>
              <a:lnSpc>
                <a:spcPct val="150000"/>
              </a:lnSpc>
            </a:pPr>
            <a:r>
              <a:rPr lang="zh-CN" altLang="en-US" dirty="0" smtClean="0"/>
              <a:t>自动完成面：通过与其他多边形要素围成的闭合区域自动完成面要素的创建。</a:t>
            </a:r>
            <a:endParaRPr lang="zh-CN" altLang="en-US" dirty="0"/>
          </a:p>
        </p:txBody>
      </p:sp>
      <p:pic>
        <p:nvPicPr>
          <p:cNvPr id="8195" name="Picture 3"/>
          <p:cNvPicPr>
            <a:picLocks noChangeAspect="1" noChangeArrowheads="1"/>
          </p:cNvPicPr>
          <p:nvPr/>
        </p:nvPicPr>
        <p:blipFill>
          <a:blip r:embed="rId3" cstate="print"/>
          <a:srcRect/>
          <a:stretch>
            <a:fillRect/>
          </a:stretch>
        </p:blipFill>
        <p:spPr bwMode="auto">
          <a:xfrm>
            <a:off x="251520" y="2420888"/>
            <a:ext cx="4176464" cy="4237626"/>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243292" y="2420888"/>
            <a:ext cx="4577945" cy="4248472"/>
          </a:xfrm>
          <a:prstGeom prst="rect">
            <a:avLst/>
          </a:prstGeom>
          <a:noFill/>
          <a:ln w="9525">
            <a:noFill/>
            <a:miter lim="800000"/>
            <a:headEnd/>
            <a:tailEnd/>
          </a:ln>
        </p:spPr>
      </p:pic>
      <p:sp>
        <p:nvSpPr>
          <p:cNvPr id="11" name="右箭头 10"/>
          <p:cNvSpPr/>
          <p:nvPr/>
        </p:nvSpPr>
        <p:spPr>
          <a:xfrm>
            <a:off x="2987824" y="3861048"/>
            <a:ext cx="122413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dirty="0" smtClean="0">
                <a:latin typeface="+mj-lt"/>
              </a:rPr>
              <a:t>空间数据采集</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736304"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基于现有要素创建要素</a:t>
            </a:r>
          </a:p>
        </p:txBody>
      </p:sp>
      <p:graphicFrame>
        <p:nvGraphicFramePr>
          <p:cNvPr id="7" name="图示 6"/>
          <p:cNvGraphicFramePr/>
          <p:nvPr/>
        </p:nvGraphicFramePr>
        <p:xfrm>
          <a:off x="395536" y="1556792"/>
          <a:ext cx="8352928" cy="223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p:cNvPicPr>
            <a:picLocks noChangeAspect="1" noChangeArrowheads="1"/>
          </p:cNvPicPr>
          <p:nvPr/>
        </p:nvPicPr>
        <p:blipFill>
          <a:blip r:embed="rId8" cstate="print"/>
          <a:srcRect/>
          <a:stretch>
            <a:fillRect/>
          </a:stretch>
        </p:blipFill>
        <p:spPr bwMode="auto">
          <a:xfrm>
            <a:off x="683568" y="3789040"/>
            <a:ext cx="3674978" cy="2869704"/>
          </a:xfrm>
          <a:prstGeom prst="rect">
            <a:avLst/>
          </a:prstGeom>
          <a:noFill/>
          <a:ln w="9525">
            <a:noFill/>
            <a:miter lim="800000"/>
            <a:headEnd/>
            <a:tailEnd/>
          </a:ln>
        </p:spPr>
      </p:pic>
      <p:pic>
        <p:nvPicPr>
          <p:cNvPr id="9219" name="Picture 3"/>
          <p:cNvPicPr>
            <a:picLocks noChangeAspect="1" noChangeArrowheads="1"/>
          </p:cNvPicPr>
          <p:nvPr/>
        </p:nvPicPr>
        <p:blipFill>
          <a:blip r:embed="rId9" cstate="print"/>
          <a:srcRect/>
          <a:stretch>
            <a:fillRect/>
          </a:stretch>
        </p:blipFill>
        <p:spPr bwMode="auto">
          <a:xfrm>
            <a:off x="4860032" y="4005064"/>
            <a:ext cx="3000375" cy="2552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graphicFrame>
        <p:nvGraphicFramePr>
          <p:cNvPr id="9" name="图示 8"/>
          <p:cNvGraphicFramePr/>
          <p:nvPr/>
        </p:nvGraphicFramePr>
        <p:xfrm>
          <a:off x="395536" y="1556792"/>
          <a:ext cx="8352928" cy="223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p:cNvSpPr/>
          <p:nvPr/>
        </p:nvSpPr>
        <p:spPr>
          <a:xfrm>
            <a:off x="323528" y="836713"/>
            <a:ext cx="2736304"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基于现有要素创建要素</a:t>
            </a:r>
          </a:p>
        </p:txBody>
      </p:sp>
      <p:pic>
        <p:nvPicPr>
          <p:cNvPr id="10242" name="Picture 2"/>
          <p:cNvPicPr>
            <a:picLocks noChangeAspect="1" noChangeArrowheads="1"/>
          </p:cNvPicPr>
          <p:nvPr/>
        </p:nvPicPr>
        <p:blipFill>
          <a:blip r:embed="rId8" cstate="print"/>
          <a:srcRect/>
          <a:stretch>
            <a:fillRect/>
          </a:stretch>
        </p:blipFill>
        <p:spPr bwMode="auto">
          <a:xfrm>
            <a:off x="2339752" y="3789040"/>
            <a:ext cx="3672408" cy="29090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b="0" dirty="0" smtClean="0"/>
              <a:t>修改要素</a:t>
            </a:r>
          </a:p>
        </p:txBody>
      </p:sp>
      <p:sp>
        <p:nvSpPr>
          <p:cNvPr id="6" name="TextBox 5"/>
          <p:cNvSpPr txBox="1"/>
          <p:nvPr/>
        </p:nvSpPr>
        <p:spPr>
          <a:xfrm>
            <a:off x="395536" y="1484784"/>
            <a:ext cx="8136904" cy="13388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dirty="0" smtClean="0"/>
              <a:t>要素的修改包括几何形状的修改和属性的修改</a:t>
            </a:r>
            <a:endParaRPr lang="en-US" altLang="zh-CN" dirty="0" smtClean="0"/>
          </a:p>
          <a:p>
            <a:pPr>
              <a:lnSpc>
                <a:spcPct val="150000"/>
              </a:lnSpc>
            </a:pPr>
            <a:r>
              <a:rPr lang="en-US" altLang="zh-CN" dirty="0" smtClean="0"/>
              <a:t>1</a:t>
            </a:r>
            <a:r>
              <a:rPr lang="zh-CN" altLang="en-US" dirty="0" smtClean="0"/>
              <a:t>、几何形状修改</a:t>
            </a:r>
            <a:endParaRPr lang="en-US" altLang="zh-CN" dirty="0" smtClean="0"/>
          </a:p>
          <a:p>
            <a:pPr>
              <a:lnSpc>
                <a:spcPct val="150000"/>
              </a:lnSpc>
            </a:pPr>
            <a:r>
              <a:rPr lang="en-US" altLang="zh-CN" dirty="0" smtClean="0"/>
              <a:t>	</a:t>
            </a:r>
            <a:r>
              <a:rPr lang="zh-CN" altLang="en-US" dirty="0" smtClean="0"/>
              <a:t>选中某要素，编辑折点</a:t>
            </a:r>
            <a:endParaRPr lang="zh-CN" altLang="en-US" dirty="0"/>
          </a:p>
        </p:txBody>
      </p:sp>
      <p:grpSp>
        <p:nvGrpSpPr>
          <p:cNvPr id="8" name="组合 7"/>
          <p:cNvGrpSpPr/>
          <p:nvPr/>
        </p:nvGrpSpPr>
        <p:grpSpPr>
          <a:xfrm>
            <a:off x="1403648" y="2780928"/>
            <a:ext cx="6120680" cy="1734193"/>
            <a:chOff x="1259632" y="3501008"/>
            <a:chExt cx="6120680" cy="1734193"/>
          </a:xfrm>
        </p:grpSpPr>
        <p:pic>
          <p:nvPicPr>
            <p:cNvPr id="11266" name="Picture 2"/>
            <p:cNvPicPr>
              <a:picLocks noChangeAspect="1" noChangeArrowheads="1"/>
            </p:cNvPicPr>
            <p:nvPr/>
          </p:nvPicPr>
          <p:blipFill>
            <a:blip r:embed="rId3" cstate="print"/>
            <a:srcRect r="48637" b="81809"/>
            <a:stretch>
              <a:fillRect/>
            </a:stretch>
          </p:blipFill>
          <p:spPr bwMode="auto">
            <a:xfrm>
              <a:off x="1259632" y="3501008"/>
              <a:ext cx="6120680" cy="1734193"/>
            </a:xfrm>
            <a:prstGeom prst="rect">
              <a:avLst/>
            </a:prstGeom>
            <a:noFill/>
            <a:ln w="9525">
              <a:noFill/>
              <a:miter lim="800000"/>
              <a:headEnd/>
              <a:tailEnd/>
            </a:ln>
          </p:spPr>
        </p:pic>
        <p:sp>
          <p:nvSpPr>
            <p:cNvPr id="7" name="矩形 6"/>
            <p:cNvSpPr/>
            <p:nvPr/>
          </p:nvSpPr>
          <p:spPr>
            <a:xfrm>
              <a:off x="4499992" y="4581128"/>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7" name="Picture 3"/>
          <p:cNvPicPr>
            <a:picLocks noChangeAspect="1" noChangeArrowheads="1"/>
          </p:cNvPicPr>
          <p:nvPr/>
        </p:nvPicPr>
        <p:blipFill>
          <a:blip r:embed="rId4" cstate="print"/>
          <a:srcRect/>
          <a:stretch>
            <a:fillRect/>
          </a:stretch>
        </p:blipFill>
        <p:spPr bwMode="auto">
          <a:xfrm>
            <a:off x="323528" y="5157192"/>
            <a:ext cx="1602961" cy="576064"/>
          </a:xfrm>
          <a:prstGeom prst="rect">
            <a:avLst/>
          </a:prstGeom>
          <a:noFill/>
          <a:ln w="9525">
            <a:noFill/>
            <a:miter lim="800000"/>
            <a:headEnd/>
            <a:tailEnd/>
          </a:ln>
        </p:spPr>
      </p:pic>
      <p:sp>
        <p:nvSpPr>
          <p:cNvPr id="10" name="TextBox 9"/>
          <p:cNvSpPr txBox="1"/>
          <p:nvPr/>
        </p:nvSpPr>
        <p:spPr>
          <a:xfrm>
            <a:off x="1979712" y="4797152"/>
            <a:ext cx="6336704" cy="175432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dirty="0" smtClean="0"/>
              <a:t>修改草图折点：右键可选择多种修改方式</a:t>
            </a:r>
            <a:endParaRPr lang="en-US" altLang="zh-CN" dirty="0" smtClean="0"/>
          </a:p>
          <a:p>
            <a:pPr>
              <a:lnSpc>
                <a:spcPct val="150000"/>
              </a:lnSpc>
            </a:pPr>
            <a:r>
              <a:rPr lang="zh-CN" altLang="en-US" dirty="0" smtClean="0"/>
              <a:t>添加、删除折点</a:t>
            </a:r>
            <a:endParaRPr lang="en-US" altLang="zh-CN" dirty="0" smtClean="0"/>
          </a:p>
          <a:p>
            <a:pPr>
              <a:lnSpc>
                <a:spcPct val="150000"/>
              </a:lnSpc>
            </a:pPr>
            <a:r>
              <a:rPr lang="zh-CN" altLang="en-US" dirty="0" smtClean="0"/>
              <a:t>完成草图</a:t>
            </a:r>
            <a:endParaRPr lang="en-US" altLang="zh-CN" dirty="0" smtClean="0"/>
          </a:p>
          <a:p>
            <a:pPr>
              <a:lnSpc>
                <a:spcPct val="150000"/>
              </a:lnSpc>
            </a:pPr>
            <a:r>
              <a:rPr lang="zh-CN" altLang="en-US" dirty="0" smtClean="0"/>
              <a:t>草图属性</a:t>
            </a:r>
            <a:endParaRPr lang="zh-CN" altLang="en-US" dirty="0"/>
          </a:p>
        </p:txBody>
      </p:sp>
      <p:pic>
        <p:nvPicPr>
          <p:cNvPr id="11268" name="Picture 4"/>
          <p:cNvPicPr>
            <a:picLocks noChangeAspect="1" noChangeArrowheads="1"/>
          </p:cNvPicPr>
          <p:nvPr/>
        </p:nvPicPr>
        <p:blipFill>
          <a:blip r:embed="rId5" cstate="print"/>
          <a:srcRect l="35708" t="20158" r="35495" b="38086"/>
          <a:stretch>
            <a:fillRect/>
          </a:stretch>
        </p:blipFill>
        <p:spPr bwMode="auto">
          <a:xfrm>
            <a:off x="6372200" y="4365104"/>
            <a:ext cx="2232248" cy="25894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pic>
        <p:nvPicPr>
          <p:cNvPr id="6" name="Picture 4"/>
          <p:cNvPicPr>
            <a:picLocks noChangeAspect="1" noChangeArrowheads="1"/>
          </p:cNvPicPr>
          <p:nvPr/>
        </p:nvPicPr>
        <p:blipFill>
          <a:blip r:embed="rId3" cstate="print"/>
          <a:srcRect l="35708" t="20158" r="35495" b="38086"/>
          <a:stretch>
            <a:fillRect/>
          </a:stretch>
        </p:blipFill>
        <p:spPr bwMode="auto">
          <a:xfrm>
            <a:off x="395536" y="1484784"/>
            <a:ext cx="2475585" cy="2871679"/>
          </a:xfrm>
          <a:prstGeom prst="rect">
            <a:avLst/>
          </a:prstGeom>
          <a:noFill/>
          <a:ln w="9525">
            <a:noFill/>
            <a:miter lim="800000"/>
            <a:headEnd/>
            <a:tailEnd/>
          </a:ln>
        </p:spPr>
      </p:pic>
      <p:sp>
        <p:nvSpPr>
          <p:cNvPr id="7" name="矩形 6"/>
          <p:cNvSpPr/>
          <p:nvPr/>
        </p:nvSpPr>
        <p:spPr>
          <a:xfrm>
            <a:off x="323528" y="836713"/>
            <a:ext cx="2520280" cy="50629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b="0" dirty="0" smtClean="0"/>
              <a:t>修改要素</a:t>
            </a:r>
          </a:p>
        </p:txBody>
      </p:sp>
      <p:sp>
        <p:nvSpPr>
          <p:cNvPr id="8" name="TextBox 7"/>
          <p:cNvSpPr txBox="1"/>
          <p:nvPr/>
        </p:nvSpPr>
        <p:spPr>
          <a:xfrm>
            <a:off x="3779912" y="1772816"/>
            <a:ext cx="504056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线要素的翻转：使草图的最后一个折点变为第一个折点，从而更改线要素的方向。</a:t>
            </a:r>
            <a:endParaRPr lang="zh-CN" altLang="en-US" dirty="0"/>
          </a:p>
        </p:txBody>
      </p:sp>
      <p:cxnSp>
        <p:nvCxnSpPr>
          <p:cNvPr id="10" name="直接箭头连接符 9"/>
          <p:cNvCxnSpPr/>
          <p:nvPr/>
        </p:nvCxnSpPr>
        <p:spPr>
          <a:xfrm flipH="1">
            <a:off x="2051720" y="2060848"/>
            <a:ext cx="1656184" cy="9361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9552" y="4581128"/>
            <a:ext cx="1686680" cy="369332"/>
          </a:xfrm>
          <a:prstGeom prst="rect">
            <a:avLst/>
          </a:prstGeom>
          <a:noFill/>
        </p:spPr>
        <p:txBody>
          <a:bodyPr wrap="none" rtlCol="0">
            <a:spAutoFit/>
          </a:bodyPr>
          <a:lstStyle/>
          <a:p>
            <a:r>
              <a:rPr lang="en-US" altLang="zh-CN" dirty="0" smtClean="0"/>
              <a:t>2</a:t>
            </a:r>
            <a:r>
              <a:rPr lang="zh-CN" altLang="en-US" dirty="0" smtClean="0"/>
              <a:t>、修整要素：</a:t>
            </a:r>
            <a:endParaRPr lang="zh-CN" altLang="en-US" dirty="0"/>
          </a:p>
        </p:txBody>
      </p:sp>
      <p:grpSp>
        <p:nvGrpSpPr>
          <p:cNvPr id="15" name="组合 14"/>
          <p:cNvGrpSpPr/>
          <p:nvPr/>
        </p:nvGrpSpPr>
        <p:grpSpPr>
          <a:xfrm>
            <a:off x="1331640" y="5013176"/>
            <a:ext cx="6624736" cy="1074282"/>
            <a:chOff x="1331640" y="5013176"/>
            <a:chExt cx="6624736" cy="1074282"/>
          </a:xfrm>
        </p:grpSpPr>
        <p:pic>
          <p:nvPicPr>
            <p:cNvPr id="12290" name="Picture 2"/>
            <p:cNvPicPr>
              <a:picLocks noChangeAspect="1" noChangeArrowheads="1"/>
            </p:cNvPicPr>
            <p:nvPr/>
          </p:nvPicPr>
          <p:blipFill>
            <a:blip r:embed="rId4" cstate="print"/>
            <a:srcRect t="7758" r="54074" b="82933"/>
            <a:stretch>
              <a:fillRect/>
            </a:stretch>
          </p:blipFill>
          <p:spPr bwMode="auto">
            <a:xfrm>
              <a:off x="1331640" y="5013176"/>
              <a:ext cx="6624736" cy="1074282"/>
            </a:xfrm>
            <a:prstGeom prst="rect">
              <a:avLst/>
            </a:prstGeom>
            <a:noFill/>
            <a:ln w="9525">
              <a:noFill/>
              <a:miter lim="800000"/>
              <a:headEnd/>
              <a:tailEnd/>
            </a:ln>
          </p:spPr>
        </p:pic>
        <p:sp>
          <p:nvSpPr>
            <p:cNvPr id="14" name="矩形 13"/>
            <p:cNvSpPr/>
            <p:nvPr/>
          </p:nvSpPr>
          <p:spPr>
            <a:xfrm>
              <a:off x="5076056" y="5157192"/>
              <a:ext cx="28803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23528" y="836713"/>
            <a:ext cx="2520280" cy="50629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indent="457200">
              <a:lnSpc>
                <a:spcPct val="150000"/>
              </a:lnSpc>
            </a:pPr>
            <a:r>
              <a:rPr lang="zh-CN" altLang="en-US" sz="2000" b="0" dirty="0" smtClean="0"/>
              <a:t>修改要素</a:t>
            </a:r>
          </a:p>
        </p:txBody>
      </p:sp>
      <p:grpSp>
        <p:nvGrpSpPr>
          <p:cNvPr id="17" name="组合 16"/>
          <p:cNvGrpSpPr/>
          <p:nvPr/>
        </p:nvGrpSpPr>
        <p:grpSpPr>
          <a:xfrm>
            <a:off x="179512" y="1700808"/>
            <a:ext cx="8496944" cy="3831818"/>
            <a:chOff x="179512" y="1700808"/>
            <a:chExt cx="8496944" cy="3831818"/>
          </a:xfrm>
        </p:grpSpPr>
        <p:sp>
          <p:nvSpPr>
            <p:cNvPr id="7" name="TextBox 6"/>
            <p:cNvSpPr txBox="1"/>
            <p:nvPr/>
          </p:nvSpPr>
          <p:spPr>
            <a:xfrm>
              <a:off x="467544" y="1700808"/>
              <a:ext cx="8208912" cy="3831818"/>
            </a:xfrm>
            <a:prstGeom prst="rect">
              <a:avLst/>
            </a:prstGeom>
            <a:noFill/>
          </p:spPr>
          <p:txBody>
            <a:bodyPr wrap="square" rtlCol="0">
              <a:spAutoFit/>
            </a:bodyPr>
            <a:lstStyle/>
            <a:p>
              <a:pPr>
                <a:lnSpc>
                  <a:spcPct val="150000"/>
                </a:lnSpc>
              </a:pPr>
              <a:r>
                <a:rPr lang="en-US" altLang="zh-CN" dirty="0" smtClean="0"/>
                <a:t>3</a:t>
              </a:r>
              <a:r>
                <a:rPr lang="zh-CN" altLang="en-US" dirty="0" smtClean="0"/>
                <a:t>、裁剪面：利用线要素对面要素进行裁剪，面要素被裁剪成两部分，属性保留。</a:t>
              </a:r>
              <a:endParaRPr lang="en-US" altLang="zh-CN" dirty="0" smtClean="0"/>
            </a:p>
            <a:p>
              <a:pPr>
                <a:lnSpc>
                  <a:spcPct val="150000"/>
                </a:lnSpc>
              </a:pPr>
              <a:r>
                <a:rPr lang="en-US" altLang="zh-CN" dirty="0" smtClean="0"/>
                <a:t>4</a:t>
              </a:r>
              <a:r>
                <a:rPr lang="zh-CN" altLang="en-US" dirty="0" smtClean="0"/>
                <a:t>、分割线要素：利用点要素对线要素进行分割。</a:t>
              </a:r>
              <a:endParaRPr lang="en-US" altLang="zh-CN" dirty="0" smtClean="0"/>
            </a:p>
            <a:p>
              <a:pPr>
                <a:lnSpc>
                  <a:spcPct val="150000"/>
                </a:lnSpc>
              </a:pPr>
              <a:r>
                <a:rPr lang="en-US" altLang="zh-CN" dirty="0" smtClean="0"/>
                <a:t>	</a:t>
              </a:r>
              <a:r>
                <a:rPr lang="zh-CN" altLang="en-US" dirty="0" smtClean="0"/>
                <a:t>编辑器</a:t>
              </a:r>
              <a:r>
                <a:rPr lang="en-US" altLang="zh-CN" dirty="0" smtClean="0"/>
                <a:t>—</a:t>
              </a:r>
              <a:r>
                <a:rPr lang="zh-CN" altLang="en-US" dirty="0" smtClean="0"/>
                <a:t>分割工具；编辑器</a:t>
              </a:r>
              <a:r>
                <a:rPr lang="en-US" altLang="zh-CN" dirty="0" smtClean="0"/>
                <a:t>—</a:t>
              </a:r>
              <a:r>
                <a:rPr lang="zh-CN" altLang="en-US" dirty="0" smtClean="0"/>
                <a:t>分割</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r>
                <a:rPr lang="en-US" altLang="zh-CN" dirty="0" smtClean="0"/>
                <a:t>5</a:t>
              </a:r>
              <a:r>
                <a:rPr lang="zh-CN" altLang="en-US" dirty="0" smtClean="0"/>
                <a:t>、裁剪要素</a:t>
              </a:r>
              <a:r>
                <a:rPr lang="en-US" altLang="zh-CN" dirty="0" smtClean="0"/>
                <a:t>:</a:t>
              </a:r>
              <a:r>
                <a:rPr lang="zh-CN" altLang="en-US" dirty="0" smtClean="0"/>
                <a:t>以指定缓冲区进行裁剪</a:t>
              </a:r>
              <a:endParaRPr lang="en-US" altLang="zh-CN" dirty="0" smtClean="0"/>
            </a:p>
            <a:p>
              <a:pPr>
                <a:lnSpc>
                  <a:spcPct val="150000"/>
                </a:lnSpc>
              </a:pPr>
              <a:r>
                <a:rPr lang="en-US" altLang="zh-CN" dirty="0" smtClean="0"/>
                <a:t>	</a:t>
              </a:r>
              <a:r>
                <a:rPr lang="zh-CN" altLang="en-US" dirty="0" smtClean="0"/>
                <a:t>编辑器</a:t>
              </a:r>
              <a:r>
                <a:rPr lang="en-US" altLang="zh-CN" dirty="0" smtClean="0"/>
                <a:t>—</a:t>
              </a:r>
              <a:r>
                <a:rPr lang="zh-CN" altLang="en-US" dirty="0" smtClean="0"/>
                <a:t>裁剪</a:t>
              </a:r>
              <a:endParaRPr lang="en-US" altLang="zh-CN" dirty="0" smtClean="0"/>
            </a:p>
            <a:p>
              <a:pPr>
                <a:lnSpc>
                  <a:spcPct val="150000"/>
                </a:lnSpc>
              </a:pPr>
              <a:r>
                <a:rPr lang="en-US" altLang="zh-CN" dirty="0" smtClean="0"/>
                <a:t>6</a:t>
              </a:r>
              <a:r>
                <a:rPr lang="zh-CN" altLang="en-US" dirty="0" smtClean="0"/>
                <a:t>、简化要素：选择要素</a:t>
              </a:r>
              <a:r>
                <a:rPr lang="en-US" altLang="zh-CN" dirty="0" smtClean="0"/>
                <a:t>—</a:t>
              </a:r>
              <a:r>
                <a:rPr lang="zh-CN" altLang="en-US" dirty="0" smtClean="0"/>
                <a:t>高级编辑</a:t>
              </a:r>
              <a:r>
                <a:rPr lang="en-US" altLang="zh-CN" dirty="0" smtClean="0"/>
                <a:t>—</a:t>
              </a:r>
              <a:r>
                <a:rPr lang="zh-CN" altLang="en-US" dirty="0" smtClean="0"/>
                <a:t>概化</a:t>
              </a:r>
              <a:endParaRPr lang="en-US" altLang="zh-CN" dirty="0" smtClean="0"/>
            </a:p>
            <a:p>
              <a:pPr>
                <a:lnSpc>
                  <a:spcPct val="150000"/>
                </a:lnSpc>
              </a:pPr>
              <a:r>
                <a:rPr lang="en-US" altLang="zh-CN" dirty="0" smtClean="0"/>
                <a:t>7</a:t>
              </a:r>
              <a:r>
                <a:rPr lang="zh-CN" altLang="en-US" dirty="0" smtClean="0"/>
                <a:t>、平滑要素：选择要素</a:t>
              </a:r>
              <a:r>
                <a:rPr lang="en-US" altLang="zh-CN" dirty="0" smtClean="0"/>
                <a:t>—</a:t>
              </a:r>
              <a:r>
                <a:rPr lang="zh-CN" altLang="en-US" dirty="0" smtClean="0"/>
                <a:t>高级编辑</a:t>
              </a:r>
              <a:r>
                <a:rPr lang="en-US" altLang="zh-CN" dirty="0" smtClean="0"/>
                <a:t>—</a:t>
              </a:r>
              <a:r>
                <a:rPr lang="zh-CN" altLang="en-US" dirty="0" smtClean="0"/>
                <a:t>平滑</a:t>
              </a:r>
              <a:endParaRPr lang="zh-CN" altLang="en-US" dirty="0"/>
            </a:p>
          </p:txBody>
        </p:sp>
        <p:pic>
          <p:nvPicPr>
            <p:cNvPr id="13314" name="Picture 2"/>
            <p:cNvPicPr>
              <a:picLocks noChangeAspect="1" noChangeArrowheads="1"/>
            </p:cNvPicPr>
            <p:nvPr/>
          </p:nvPicPr>
          <p:blipFill>
            <a:blip r:embed="rId3" cstate="print"/>
            <a:srcRect/>
            <a:stretch>
              <a:fillRect/>
            </a:stretch>
          </p:blipFill>
          <p:spPr bwMode="auto">
            <a:xfrm>
              <a:off x="179512" y="3212976"/>
              <a:ext cx="4810125" cy="257175"/>
            </a:xfrm>
            <a:prstGeom prst="rect">
              <a:avLst/>
            </a:prstGeom>
            <a:noFill/>
            <a:ln w="9525">
              <a:noFill/>
              <a:miter lim="800000"/>
              <a:headEnd/>
              <a:tailEnd/>
            </a:ln>
          </p:spPr>
        </p:pic>
        <p:cxnSp>
          <p:nvCxnSpPr>
            <p:cNvPr id="9" name="直接箭头连接符 8"/>
            <p:cNvCxnSpPr/>
            <p:nvPr/>
          </p:nvCxnSpPr>
          <p:spPr>
            <a:xfrm>
              <a:off x="2843808" y="2852936"/>
              <a:ext cx="936104" cy="432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3315" name="Picture 3"/>
            <p:cNvPicPr>
              <a:picLocks noChangeAspect="1" noChangeArrowheads="1"/>
            </p:cNvPicPr>
            <p:nvPr/>
          </p:nvPicPr>
          <p:blipFill>
            <a:blip r:embed="rId4" cstate="print"/>
            <a:srcRect t="8639" r="85026" b="48165"/>
            <a:stretch>
              <a:fillRect/>
            </a:stretch>
          </p:blipFill>
          <p:spPr bwMode="auto">
            <a:xfrm>
              <a:off x="6084168" y="2132856"/>
              <a:ext cx="1466563" cy="3384376"/>
            </a:xfrm>
            <a:prstGeom prst="rect">
              <a:avLst/>
            </a:prstGeom>
            <a:noFill/>
            <a:ln w="9525">
              <a:noFill/>
              <a:miter lim="800000"/>
              <a:headEnd/>
              <a:tailEnd/>
            </a:ln>
          </p:spPr>
        </p:pic>
        <p:cxnSp>
          <p:nvCxnSpPr>
            <p:cNvPr id="12" name="直接箭头连接符 11"/>
            <p:cNvCxnSpPr/>
            <p:nvPr/>
          </p:nvCxnSpPr>
          <p:spPr>
            <a:xfrm>
              <a:off x="4860032" y="2852936"/>
              <a:ext cx="1296144" cy="3600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915816" y="4365104"/>
              <a:ext cx="3456384" cy="720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属性编辑</a:t>
            </a:r>
          </a:p>
        </p:txBody>
      </p:sp>
      <p:sp>
        <p:nvSpPr>
          <p:cNvPr id="6" name="TextBox 5"/>
          <p:cNvSpPr txBox="1"/>
          <p:nvPr/>
        </p:nvSpPr>
        <p:spPr>
          <a:xfrm>
            <a:off x="395536" y="1700808"/>
            <a:ext cx="7481535" cy="646331"/>
          </a:xfrm>
          <a:prstGeom prst="rect">
            <a:avLst/>
          </a:prstGeom>
          <a:noFill/>
        </p:spPr>
        <p:txBody>
          <a:bodyPr wrap="none" rtlCol="0">
            <a:spAutoFit/>
          </a:bodyPr>
          <a:lstStyle/>
          <a:p>
            <a:r>
              <a:rPr lang="en-US" altLang="zh-CN" dirty="0" smtClean="0"/>
              <a:t>1</a:t>
            </a:r>
            <a:r>
              <a:rPr lang="zh-CN" altLang="en-US" dirty="0" smtClean="0"/>
              <a:t>、为了避免漏掉输入属性数据，需要在创建要素后立即输入属性</a:t>
            </a:r>
            <a:endParaRPr lang="en-US" altLang="zh-CN" dirty="0" smtClean="0"/>
          </a:p>
          <a:p>
            <a:r>
              <a:rPr lang="en-US" altLang="zh-CN" dirty="0" smtClean="0"/>
              <a:t>	</a:t>
            </a:r>
            <a:r>
              <a:rPr lang="zh-CN" altLang="en-US" dirty="0" smtClean="0"/>
              <a:t>编辑器</a:t>
            </a:r>
            <a:r>
              <a:rPr lang="en-US" altLang="zh-CN" dirty="0" smtClean="0"/>
              <a:t>—</a:t>
            </a:r>
            <a:r>
              <a:rPr lang="zh-CN" altLang="en-US" dirty="0" smtClean="0"/>
              <a:t>选项</a:t>
            </a:r>
            <a:r>
              <a:rPr lang="en-US" altLang="zh-CN" dirty="0" smtClean="0"/>
              <a:t>—</a:t>
            </a:r>
            <a:r>
              <a:rPr lang="zh-CN" altLang="en-US" dirty="0" smtClean="0"/>
              <a:t>编辑选项</a:t>
            </a:r>
            <a:r>
              <a:rPr lang="en-US" altLang="zh-CN" dirty="0" smtClean="0"/>
              <a:t>—</a:t>
            </a:r>
            <a:r>
              <a:rPr lang="zh-CN" altLang="en-US" dirty="0" smtClean="0"/>
              <a:t>属性</a:t>
            </a:r>
            <a:r>
              <a:rPr lang="en-US" altLang="zh-CN" dirty="0" smtClean="0"/>
              <a:t>—</a:t>
            </a:r>
            <a:r>
              <a:rPr lang="zh-CN" altLang="en-US" dirty="0" smtClean="0"/>
              <a:t>存储新要素前显示属性对话框</a:t>
            </a:r>
            <a:endParaRPr lang="zh-CN" altLang="en-US" dirty="0"/>
          </a:p>
        </p:txBody>
      </p:sp>
      <p:pic>
        <p:nvPicPr>
          <p:cNvPr id="14338" name="Picture 2"/>
          <p:cNvPicPr>
            <a:picLocks noChangeAspect="1" noChangeArrowheads="1"/>
          </p:cNvPicPr>
          <p:nvPr/>
        </p:nvPicPr>
        <p:blipFill>
          <a:blip r:embed="rId3" cstate="print"/>
          <a:srcRect/>
          <a:stretch>
            <a:fillRect/>
          </a:stretch>
        </p:blipFill>
        <p:spPr bwMode="auto">
          <a:xfrm>
            <a:off x="2699792" y="2420888"/>
            <a:ext cx="3940006" cy="40275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要素编辑</a:t>
            </a:r>
          </a:p>
        </p:txBody>
      </p:sp>
      <p:sp>
        <p:nvSpPr>
          <p:cNvPr id="6" name="矩形 5"/>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属性编辑</a:t>
            </a:r>
          </a:p>
        </p:txBody>
      </p:sp>
      <p:sp>
        <p:nvSpPr>
          <p:cNvPr id="7" name="TextBox 6"/>
          <p:cNvSpPr txBox="1"/>
          <p:nvPr/>
        </p:nvSpPr>
        <p:spPr>
          <a:xfrm>
            <a:off x="395536" y="1700808"/>
            <a:ext cx="5724644" cy="1706878"/>
          </a:xfrm>
          <a:prstGeom prst="rect">
            <a:avLst/>
          </a:prstGeom>
          <a:noFill/>
        </p:spPr>
        <p:txBody>
          <a:bodyPr wrap="none" rtlCol="0">
            <a:spAutoFit/>
          </a:bodyPr>
          <a:lstStyle/>
          <a:p>
            <a:pPr>
              <a:lnSpc>
                <a:spcPct val="150000"/>
              </a:lnSpc>
            </a:pPr>
            <a:r>
              <a:rPr lang="en-US" altLang="zh-CN" dirty="0" smtClean="0"/>
              <a:t>2</a:t>
            </a:r>
            <a:r>
              <a:rPr lang="zh-CN" altLang="en-US" dirty="0" smtClean="0"/>
              <a:t>、批量设置属性值</a:t>
            </a:r>
            <a:endParaRPr lang="en-US" altLang="zh-CN" dirty="0" smtClean="0"/>
          </a:p>
          <a:p>
            <a:pPr>
              <a:lnSpc>
                <a:spcPct val="150000"/>
              </a:lnSpc>
            </a:pPr>
            <a:r>
              <a:rPr lang="en-US" altLang="zh-CN" dirty="0" smtClean="0"/>
              <a:t>	</a:t>
            </a:r>
            <a:r>
              <a:rPr lang="zh-CN" altLang="en-US" dirty="0" smtClean="0"/>
              <a:t>在属性窗口中选择多个要素，编辑公共属性。</a:t>
            </a:r>
            <a:endParaRPr lang="en-US" altLang="zh-CN" dirty="0" smtClean="0"/>
          </a:p>
          <a:p>
            <a:pPr>
              <a:lnSpc>
                <a:spcPct val="150000"/>
              </a:lnSpc>
            </a:pPr>
            <a:r>
              <a:rPr lang="en-US" altLang="zh-CN" dirty="0" smtClean="0"/>
              <a:t>	</a:t>
            </a:r>
            <a:r>
              <a:rPr lang="zh-CN" altLang="en-US" dirty="0" smtClean="0"/>
              <a:t>打开属性表，使用字段计算器</a:t>
            </a:r>
            <a:endParaRPr lang="en-US" altLang="zh-CN" dirty="0" smtClean="0"/>
          </a:p>
          <a:p>
            <a:pPr>
              <a:lnSpc>
                <a:spcPct val="150000"/>
              </a:lnSpc>
            </a:pPr>
            <a:r>
              <a:rPr lang="en-US" altLang="zh-CN" dirty="0" smtClean="0"/>
              <a:t>3</a:t>
            </a:r>
            <a:r>
              <a:rPr lang="zh-CN" altLang="en-US" dirty="0" smtClean="0"/>
              <a:t>、复制属性</a:t>
            </a:r>
            <a:endParaRPr lang="en-US" altLang="zh-CN" dirty="0" smtClean="0"/>
          </a:p>
        </p:txBody>
      </p:sp>
      <p:pic>
        <p:nvPicPr>
          <p:cNvPr id="15362" name="Picture 2"/>
          <p:cNvPicPr>
            <a:picLocks noChangeAspect="1" noChangeArrowheads="1"/>
          </p:cNvPicPr>
          <p:nvPr/>
        </p:nvPicPr>
        <p:blipFill>
          <a:blip r:embed="rId3" cstate="print"/>
          <a:srcRect l="24824" t="41373" r="8980" b="15961"/>
          <a:stretch>
            <a:fillRect/>
          </a:stretch>
        </p:blipFill>
        <p:spPr bwMode="auto">
          <a:xfrm>
            <a:off x="1547664" y="3429000"/>
            <a:ext cx="5904656" cy="3044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95536" y="980728"/>
            <a:ext cx="4448175" cy="53625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24098" r="28394"/>
          <a:stretch>
            <a:fillRect/>
          </a:stretch>
        </p:blipFill>
        <p:spPr bwMode="auto">
          <a:xfrm>
            <a:off x="5364088" y="1124744"/>
            <a:ext cx="3312368" cy="5238750"/>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a:lnSpc>
                <a:spcPct val="150000"/>
              </a:lnSpc>
            </a:pPr>
            <a:r>
              <a:rPr lang="zh-CN" altLang="en-US" sz="2000" dirty="0" smtClean="0"/>
              <a:t>注记</a:t>
            </a:r>
            <a:r>
              <a:rPr lang="zh-CN" altLang="en-US" sz="2000" b="0" dirty="0" smtClean="0"/>
              <a:t>编辑</a:t>
            </a:r>
          </a:p>
        </p:txBody>
      </p:sp>
      <p:sp>
        <p:nvSpPr>
          <p:cNvPr id="6" name="TextBox 5"/>
          <p:cNvSpPr txBox="1"/>
          <p:nvPr/>
        </p:nvSpPr>
        <p:spPr>
          <a:xfrm>
            <a:off x="467544" y="1556792"/>
            <a:ext cx="8064896" cy="38318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t>地理数据库中的注记存储于</a:t>
            </a:r>
            <a:r>
              <a:rPr lang="zh-CN" altLang="en-US" dirty="0" smtClean="0">
                <a:solidFill>
                  <a:srgbClr val="FF0000"/>
                </a:solidFill>
              </a:rPr>
              <a:t>注记要素类</a:t>
            </a:r>
            <a:r>
              <a:rPr lang="zh-CN" altLang="en-US" dirty="0" smtClean="0"/>
              <a:t>中。与其他要素类一样，注记要素类中的所有要素均具有地理位置和属性，可以位于要素数据集内或独立的要素类内。每个文本注记要素都具有符号系统，其中包括字体、大小、颜色以及其他任何 </a:t>
            </a:r>
            <a:r>
              <a:rPr lang="zh-CN" altLang="en-US" dirty="0" smtClean="0">
                <a:hlinkClick r:id="rId3" tooltip="主题:文本符号属性"/>
              </a:rPr>
              <a:t>文本符号属性</a:t>
            </a:r>
            <a:r>
              <a:rPr lang="zh-CN" altLang="en-US" dirty="0" smtClean="0"/>
              <a:t>。注记通常为文本，但也可能包括需要其他类型符号系统的图形形状（例如方框或箭头）。</a:t>
            </a:r>
            <a:endParaRPr lang="en-US" altLang="zh-CN" dirty="0" smtClean="0"/>
          </a:p>
          <a:p>
            <a:pPr indent="457200">
              <a:lnSpc>
                <a:spcPct val="150000"/>
              </a:lnSpc>
            </a:pPr>
            <a:r>
              <a:rPr lang="zh-CN" altLang="en-US" dirty="0" smtClean="0"/>
              <a:t>地理数据库中有两种注记 </a:t>
            </a:r>
            <a:r>
              <a:rPr lang="en-US" altLang="zh-CN" dirty="0" smtClean="0"/>
              <a:t>- </a:t>
            </a:r>
            <a:r>
              <a:rPr lang="zh-CN" altLang="en-US" dirty="0" smtClean="0">
                <a:solidFill>
                  <a:srgbClr val="FF0000"/>
                </a:solidFill>
              </a:rPr>
              <a:t>标准注记以及与要素关联的注记</a:t>
            </a:r>
            <a:r>
              <a:rPr lang="zh-CN" altLang="en-US" dirty="0" smtClean="0"/>
              <a:t>。</a:t>
            </a:r>
            <a:endParaRPr lang="en-US" altLang="zh-CN" dirty="0" smtClean="0"/>
          </a:p>
          <a:p>
            <a:pPr indent="457200">
              <a:lnSpc>
                <a:spcPct val="150000"/>
              </a:lnSpc>
            </a:pPr>
            <a:r>
              <a:rPr lang="zh-CN" altLang="en-US" dirty="0" smtClean="0"/>
              <a:t>标准注记在理论上不与地理数据库中的要素关联。</a:t>
            </a:r>
          </a:p>
          <a:p>
            <a:pPr indent="457200">
              <a:lnSpc>
                <a:spcPct val="150000"/>
              </a:lnSpc>
            </a:pPr>
            <a:r>
              <a:rPr lang="zh-CN" altLang="en-US" dirty="0" smtClean="0"/>
              <a:t>与要素关联的注记与地理数据库中另一个要素类中的特定要素相关联。与要素关联的注记中的文本反映了与其关联的要素中的字段值。</a:t>
            </a:r>
            <a:endParaRPr lang="zh-CN" alt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a:lnSpc>
                <a:spcPct val="150000"/>
              </a:lnSpc>
            </a:pPr>
            <a:r>
              <a:rPr lang="zh-CN" altLang="en-US" sz="2000" dirty="0" smtClean="0"/>
              <a:t>注记</a:t>
            </a:r>
            <a:r>
              <a:rPr lang="zh-CN" altLang="en-US" sz="2000" b="0" dirty="0" smtClean="0"/>
              <a:t>编辑</a:t>
            </a:r>
          </a:p>
        </p:txBody>
      </p:sp>
      <p:sp>
        <p:nvSpPr>
          <p:cNvPr id="6" name="TextBox 5"/>
          <p:cNvSpPr txBox="1"/>
          <p:nvPr/>
        </p:nvSpPr>
        <p:spPr>
          <a:xfrm>
            <a:off x="467544" y="1700808"/>
            <a:ext cx="8064896" cy="1338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t>标准注记要素类的创建</a:t>
            </a:r>
            <a:r>
              <a:rPr lang="en-US" altLang="zh-CN" dirty="0" smtClean="0"/>
              <a:t>annotation</a:t>
            </a:r>
          </a:p>
          <a:p>
            <a:pPr indent="457200">
              <a:lnSpc>
                <a:spcPct val="150000"/>
              </a:lnSpc>
            </a:pPr>
            <a:r>
              <a:rPr lang="en-US" altLang="zh-CN" dirty="0" smtClean="0"/>
              <a:t>	</a:t>
            </a:r>
            <a:r>
              <a:rPr lang="zh-CN" altLang="en-US" dirty="0" smtClean="0"/>
              <a:t>在</a:t>
            </a:r>
            <a:r>
              <a:rPr lang="en-US" altLang="zh-CN" dirty="0" smtClean="0"/>
              <a:t>catalog</a:t>
            </a:r>
            <a:r>
              <a:rPr lang="zh-CN" altLang="en-US" dirty="0" smtClean="0"/>
              <a:t>窗口中，选择需要建立注记类的要素集或数据库</a:t>
            </a:r>
            <a:r>
              <a:rPr lang="en-US" altLang="zh-CN" dirty="0" smtClean="0"/>
              <a:t>--</a:t>
            </a:r>
            <a:r>
              <a:rPr lang="zh-CN" altLang="en-US" dirty="0" smtClean="0"/>
              <a:t>新建</a:t>
            </a:r>
            <a:r>
              <a:rPr lang="en-US" altLang="zh-CN" dirty="0" smtClean="0"/>
              <a:t>—</a:t>
            </a:r>
            <a:r>
              <a:rPr lang="zh-CN" altLang="en-US" dirty="0" smtClean="0"/>
              <a:t>注记类</a:t>
            </a:r>
            <a:r>
              <a:rPr lang="en-US" altLang="zh-CN" dirty="0" smtClean="0"/>
              <a:t>—</a:t>
            </a:r>
            <a:r>
              <a:rPr lang="zh-CN" altLang="en-US" dirty="0" smtClean="0"/>
              <a:t>相关设置</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467544" y="3212976"/>
            <a:ext cx="3096344" cy="3346554"/>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411760" y="3212976"/>
            <a:ext cx="3090304" cy="3340026"/>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4211960" y="3140968"/>
            <a:ext cx="3111386" cy="3362811"/>
          </a:xfrm>
          <a:prstGeom prst="rect">
            <a:avLst/>
          </a:prstGeom>
          <a:noFill/>
          <a:ln w="9525">
            <a:noFill/>
            <a:miter lim="800000"/>
            <a:headEnd/>
            <a:tailEnd/>
          </a:ln>
        </p:spPr>
      </p:pic>
      <p:grpSp>
        <p:nvGrpSpPr>
          <p:cNvPr id="11" name="组合 10"/>
          <p:cNvGrpSpPr/>
          <p:nvPr/>
        </p:nvGrpSpPr>
        <p:grpSpPr>
          <a:xfrm>
            <a:off x="5436096" y="2924944"/>
            <a:ext cx="3315766" cy="3583707"/>
            <a:chOff x="4427984" y="2276872"/>
            <a:chExt cx="3915384" cy="4231779"/>
          </a:xfrm>
        </p:grpSpPr>
        <p:pic>
          <p:nvPicPr>
            <p:cNvPr id="1029" name="Picture 5"/>
            <p:cNvPicPr>
              <a:picLocks noChangeAspect="1" noChangeArrowheads="1"/>
            </p:cNvPicPr>
            <p:nvPr/>
          </p:nvPicPr>
          <p:blipFill>
            <a:blip r:embed="rId6" cstate="print"/>
            <a:srcRect/>
            <a:stretch>
              <a:fillRect/>
            </a:stretch>
          </p:blipFill>
          <p:spPr bwMode="auto">
            <a:xfrm>
              <a:off x="4427984" y="2276872"/>
              <a:ext cx="3915384" cy="4231779"/>
            </a:xfrm>
            <a:prstGeom prst="rect">
              <a:avLst/>
            </a:prstGeom>
            <a:noFill/>
            <a:ln w="9525">
              <a:noFill/>
              <a:miter lim="800000"/>
              <a:headEnd/>
              <a:tailEnd/>
            </a:ln>
          </p:spPr>
        </p:pic>
        <p:sp>
          <p:nvSpPr>
            <p:cNvPr id="10" name="矩形 9"/>
            <p:cNvSpPr/>
            <p:nvPr/>
          </p:nvSpPr>
          <p:spPr>
            <a:xfrm>
              <a:off x="4932040" y="5805265"/>
              <a:ext cx="3307253" cy="327091"/>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sz="1200" dirty="0" err="1" smtClean="0"/>
                <a:t>个人地理数据库不支持选择配置关键字</a:t>
              </a:r>
              <a:endParaRPr lang="zh-CN" altLang="en-US" sz="1200" dirty="0"/>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539552" y="1556792"/>
            <a:ext cx="8229600" cy="1224136"/>
          </a:xfrm>
          <a:prstGeom prst="rect">
            <a:avLst/>
          </a:prstGeom>
        </p:spPr>
        <p:style>
          <a:lnRef idx="2">
            <a:schemeClr val="accent1"/>
          </a:lnRef>
          <a:fillRef idx="1">
            <a:schemeClr val="lt1"/>
          </a:fillRef>
          <a:effectRef idx="0">
            <a:schemeClr val="accent1"/>
          </a:effectRef>
          <a:fontRef idx="minor">
            <a:schemeClr val="dk1"/>
          </a:fontRef>
        </p:style>
        <p:txBody>
          <a:bodyPr/>
          <a:lstStyle/>
          <a:p>
            <a:pPr marL="0" indent="342900">
              <a:buFont typeface="Monotype Sorts" pitchFamily="2" charset="2"/>
              <a:buChar char=" "/>
            </a:pPr>
            <a:r>
              <a:rPr lang="zh-CN" altLang="en-US" sz="2400" dirty="0" smtClean="0">
                <a:solidFill>
                  <a:schemeClr val="tx1"/>
                </a:solidFill>
                <a:effectLst/>
                <a:latin typeface="楷体" pitchFamily="49" charset="-122"/>
                <a:ea typeface="楷体" pitchFamily="49" charset="-122"/>
              </a:rPr>
              <a:t>空间数据采集是指将遥感影像、纸质地图、外业观测数据等不同来源的数据进行处理，使之成为</a:t>
            </a:r>
            <a:r>
              <a:rPr lang="en-US" altLang="zh-CN" sz="2400" dirty="0" smtClean="0">
                <a:solidFill>
                  <a:schemeClr val="tx1"/>
                </a:solidFill>
                <a:effectLst/>
                <a:latin typeface="楷体" pitchFamily="49" charset="-122"/>
                <a:ea typeface="楷体" pitchFamily="49" charset="-122"/>
              </a:rPr>
              <a:t>GIS</a:t>
            </a:r>
            <a:r>
              <a:rPr lang="zh-CN" altLang="en-US" sz="2400" dirty="0" smtClean="0">
                <a:solidFill>
                  <a:schemeClr val="tx1"/>
                </a:solidFill>
                <a:effectLst/>
                <a:latin typeface="楷体" pitchFamily="49" charset="-122"/>
                <a:ea typeface="楷体" pitchFamily="49" charset="-122"/>
              </a:rPr>
              <a:t>软件能够识别和分析的形式的过程。</a:t>
            </a:r>
            <a:endParaRPr lang="en-US" altLang="zh-CN" sz="2400" dirty="0" smtClean="0">
              <a:solidFill>
                <a:schemeClr val="tx1"/>
              </a:solidFill>
              <a:effectLst/>
              <a:latin typeface="楷体" pitchFamily="49" charset="-122"/>
              <a:ea typeface="楷体" pitchFamily="49" charset="-122"/>
            </a:endParaRPr>
          </a:p>
        </p:txBody>
      </p:sp>
      <p:pic>
        <p:nvPicPr>
          <p:cNvPr id="10247"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23528" y="836713"/>
            <a:ext cx="4339650" cy="46487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b="0" dirty="0" smtClean="0"/>
              <a:t>空间数据采集基础知识</a:t>
            </a:r>
          </a:p>
        </p:txBody>
      </p:sp>
      <p:sp>
        <p:nvSpPr>
          <p:cNvPr id="7"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graphicFrame>
        <p:nvGraphicFramePr>
          <p:cNvPr id="31" name="图示 30"/>
          <p:cNvGraphicFramePr/>
          <p:nvPr/>
        </p:nvGraphicFramePr>
        <p:xfrm>
          <a:off x="1331640" y="2924944"/>
          <a:ext cx="6984776" cy="3861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前凸带形 9"/>
          <p:cNvSpPr/>
          <p:nvPr/>
        </p:nvSpPr>
        <p:spPr>
          <a:xfrm>
            <a:off x="251520" y="3356992"/>
            <a:ext cx="2664296" cy="648072"/>
          </a:xfrm>
          <a:prstGeom prst="ribbon">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数据来源</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0243">
                                            <p:bg/>
                                          </p:spTgt>
                                        </p:tgtEl>
                                        <p:attrNameLst>
                                          <p:attrName>style.visibility</p:attrName>
                                        </p:attrNameLst>
                                      </p:cBhvr>
                                      <p:to>
                                        <p:strVal val="visible"/>
                                      </p:to>
                                    </p:set>
                                    <p:animEffect transition="in" filter="wheel(4)">
                                      <p:cBhvr>
                                        <p:cTn id="7" dur="500"/>
                                        <p:tgtEl>
                                          <p:spTgt spid="10243">
                                            <p:bg/>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wheel(4)">
                                      <p:cBhvr>
                                        <p:cTn id="12" dur="500"/>
                                        <p:tgtEl>
                                          <p:spTgt spid="10243">
                                            <p:txEl>
                                              <p:pRg st="0" end="0"/>
                                            </p:txEl>
                                          </p:spTgt>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heel(4)">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nimBg="1"/>
      <p:bldGraphic spid="3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a:lnSpc>
                <a:spcPct val="150000"/>
              </a:lnSpc>
            </a:pPr>
            <a:r>
              <a:rPr lang="zh-CN" altLang="en-US" sz="2000" dirty="0" smtClean="0"/>
              <a:t>注记</a:t>
            </a:r>
            <a:r>
              <a:rPr lang="zh-CN" altLang="en-US" sz="2000" b="0" dirty="0" smtClean="0"/>
              <a:t>编辑</a:t>
            </a:r>
          </a:p>
        </p:txBody>
      </p:sp>
      <p:sp>
        <p:nvSpPr>
          <p:cNvPr id="6" name="TextBox 5"/>
          <p:cNvSpPr txBox="1"/>
          <p:nvPr/>
        </p:nvSpPr>
        <p:spPr>
          <a:xfrm>
            <a:off x="467544" y="1556792"/>
            <a:ext cx="8064896" cy="4603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t>将地图缩放至设置的“参考比例”下，编辑文本</a:t>
            </a: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2411760" y="2780928"/>
            <a:ext cx="1857375" cy="9334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r="59026"/>
          <a:stretch>
            <a:fillRect/>
          </a:stretch>
        </p:blipFill>
        <p:spPr bwMode="auto">
          <a:xfrm>
            <a:off x="4860032" y="2276872"/>
            <a:ext cx="2160240" cy="2729170"/>
          </a:xfrm>
          <a:prstGeom prst="rect">
            <a:avLst/>
          </a:prstGeom>
          <a:noFill/>
          <a:ln w="9525">
            <a:noFill/>
            <a:miter lim="800000"/>
            <a:headEnd/>
            <a:tailEnd/>
          </a:ln>
        </p:spPr>
      </p:pic>
      <p:sp>
        <p:nvSpPr>
          <p:cNvPr id="8" name="TextBox 7"/>
          <p:cNvSpPr txBox="1"/>
          <p:nvPr/>
        </p:nvSpPr>
        <p:spPr>
          <a:xfrm>
            <a:off x="611560" y="5517232"/>
            <a:ext cx="806489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solidFill>
                  <a:srgbClr val="FF0000"/>
                </a:solidFill>
              </a:rPr>
              <a:t>与要素关联的注记</a:t>
            </a:r>
            <a:r>
              <a:rPr lang="zh-CN" altLang="en-US" dirty="0" smtClean="0">
                <a:solidFill>
                  <a:schemeClr val="tx1"/>
                </a:solidFill>
              </a:rPr>
              <a:t>创建方式与前面类似，可在要素集也可在数据库上建立，但相关联的要素类有所差异。</a:t>
            </a:r>
            <a:endParaRPr lang="zh-CN" altLang="en-US" dirty="0">
              <a:solidFill>
                <a:schemeClr val="tx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pic>
        <p:nvPicPr>
          <p:cNvPr id="6" name="Picture 3"/>
          <p:cNvPicPr>
            <a:picLocks noChangeAspect="1" noChangeArrowheads="1"/>
          </p:cNvPicPr>
          <p:nvPr/>
        </p:nvPicPr>
        <p:blipFill>
          <a:blip r:embed="rId3" cstate="print"/>
          <a:srcRect r="59026"/>
          <a:stretch>
            <a:fillRect/>
          </a:stretch>
        </p:blipFill>
        <p:spPr bwMode="auto">
          <a:xfrm>
            <a:off x="755576" y="1628800"/>
            <a:ext cx="2160240" cy="2729170"/>
          </a:xfrm>
          <a:prstGeom prst="rect">
            <a:avLst/>
          </a:prstGeom>
          <a:noFill/>
          <a:ln w="9525">
            <a:noFill/>
            <a:miter lim="800000"/>
            <a:headEnd/>
            <a:tailEnd/>
          </a:ln>
        </p:spPr>
      </p:pic>
      <p:sp>
        <p:nvSpPr>
          <p:cNvPr id="7" name="矩形 6"/>
          <p:cNvSpPr/>
          <p:nvPr/>
        </p:nvSpPr>
        <p:spPr>
          <a:xfrm>
            <a:off x="323528" y="836713"/>
            <a:ext cx="2520280" cy="5062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a:lnSpc>
                <a:spcPct val="150000"/>
              </a:lnSpc>
            </a:pPr>
            <a:r>
              <a:rPr lang="zh-CN" altLang="en-US" sz="2000" dirty="0" smtClean="0"/>
              <a:t>注记</a:t>
            </a:r>
            <a:r>
              <a:rPr lang="zh-CN" altLang="en-US" sz="2000" b="0" dirty="0" smtClean="0"/>
              <a:t>编辑</a:t>
            </a:r>
          </a:p>
        </p:txBody>
      </p:sp>
      <p:pic>
        <p:nvPicPr>
          <p:cNvPr id="3074" name="Picture 2"/>
          <p:cNvPicPr>
            <a:picLocks noChangeAspect="1" noChangeArrowheads="1"/>
          </p:cNvPicPr>
          <p:nvPr/>
        </p:nvPicPr>
        <p:blipFill>
          <a:blip r:embed="rId4" cstate="print"/>
          <a:srcRect/>
          <a:stretch>
            <a:fillRect/>
          </a:stretch>
        </p:blipFill>
        <p:spPr bwMode="auto">
          <a:xfrm>
            <a:off x="3203848" y="1484784"/>
            <a:ext cx="5295436" cy="2991222"/>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l="62885" t="44918" r="20945" b="44976"/>
          <a:stretch>
            <a:fillRect/>
          </a:stretch>
        </p:blipFill>
        <p:spPr bwMode="auto">
          <a:xfrm>
            <a:off x="2771800" y="5229200"/>
            <a:ext cx="1872208" cy="936104"/>
          </a:xfrm>
          <a:prstGeom prst="rect">
            <a:avLst/>
          </a:prstGeom>
          <a:noFill/>
          <a:ln w="9525">
            <a:noFill/>
            <a:miter lim="800000"/>
            <a:headEnd/>
            <a:tailEnd/>
          </a:ln>
        </p:spPr>
      </p:pic>
      <p:sp>
        <p:nvSpPr>
          <p:cNvPr id="10" name="TextBox 9"/>
          <p:cNvSpPr txBox="1"/>
          <p:nvPr/>
        </p:nvSpPr>
        <p:spPr>
          <a:xfrm>
            <a:off x="179512" y="4509120"/>
            <a:ext cx="503214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smtClean="0"/>
              <a:t>利用查找文本工具，可将关联字段填充到注记中</a:t>
            </a:r>
            <a:endParaRPr lang="zh-CN" altLang="en-US" dirty="0"/>
          </a:p>
        </p:txBody>
      </p:sp>
      <p:pic>
        <p:nvPicPr>
          <p:cNvPr id="3076" name="Picture 4"/>
          <p:cNvPicPr>
            <a:picLocks noChangeAspect="1" noChangeArrowheads="1"/>
          </p:cNvPicPr>
          <p:nvPr/>
        </p:nvPicPr>
        <p:blipFill>
          <a:blip r:embed="rId6" cstate="print"/>
          <a:srcRect l="38691"/>
          <a:stretch>
            <a:fillRect/>
          </a:stretch>
        </p:blipFill>
        <p:spPr bwMode="auto">
          <a:xfrm>
            <a:off x="5436096" y="4653136"/>
            <a:ext cx="2624361" cy="2103582"/>
          </a:xfrm>
          <a:prstGeom prst="rect">
            <a:avLst/>
          </a:prstGeom>
          <a:noFill/>
          <a:ln w="9525">
            <a:noFill/>
            <a:miter lim="800000"/>
            <a:headEnd/>
            <a:tailEnd/>
          </a:ln>
        </p:spPr>
      </p:pic>
      <p:sp>
        <p:nvSpPr>
          <p:cNvPr id="11" name="TextBox 10"/>
          <p:cNvSpPr txBox="1">
            <a:spLocks noChangeArrowheads="1"/>
          </p:cNvSpPr>
          <p:nvPr/>
        </p:nvSpPr>
        <p:spPr bwMode="auto">
          <a:xfrm>
            <a:off x="251520" y="5013176"/>
            <a:ext cx="3038011" cy="369332"/>
          </a:xfrm>
          <a:prstGeom prst="rect">
            <a:avLst/>
          </a:prstGeom>
          <a:noFill/>
          <a:ln w="9525">
            <a:noFill/>
            <a:miter lim="800000"/>
            <a:headEnd/>
            <a:tailEnd/>
          </a:ln>
        </p:spPr>
        <p:txBody>
          <a:bodyPr wrap="none">
            <a:spAutoFit/>
          </a:bodyPr>
          <a:lstStyle/>
          <a:p>
            <a:r>
              <a:rPr lang="en-US" altLang="zh-CN" dirty="0" smtClean="0"/>
              <a:t>Name=</a:t>
            </a:r>
            <a:r>
              <a:rPr lang="en-US" altLang="zh-CN" dirty="0" err="1" smtClean="0"/>
              <a:t>CStr</a:t>
            </a:r>
            <a:r>
              <a:rPr lang="en-US" altLang="zh-CN" dirty="0"/>
              <a:t>([ID]) &amp; “</a:t>
            </a:r>
            <a:r>
              <a:rPr lang="zh-CN" altLang="en-US" dirty="0"/>
              <a:t>号铁路</a:t>
            </a:r>
            <a:r>
              <a:rPr lang="en-US" altLang="zh-CN" dirty="0"/>
              <a:t>”</a:t>
            </a:r>
            <a:endParaRPr lang="zh-CN" alt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23528" y="836713"/>
            <a:ext cx="2520280" cy="5062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a:lnSpc>
                <a:spcPct val="150000"/>
              </a:lnSpc>
            </a:pPr>
            <a:r>
              <a:rPr lang="zh-CN" altLang="en-US" sz="2000" dirty="0" smtClean="0"/>
              <a:t>注记</a:t>
            </a:r>
            <a:r>
              <a:rPr lang="zh-CN" altLang="en-US" sz="2000" b="0" dirty="0" smtClean="0"/>
              <a:t>编辑</a:t>
            </a:r>
          </a:p>
        </p:txBody>
      </p:sp>
      <p:sp>
        <p:nvSpPr>
          <p:cNvPr id="7" name="TextBox 6"/>
          <p:cNvSpPr txBox="1"/>
          <p:nvPr/>
        </p:nvSpPr>
        <p:spPr>
          <a:xfrm>
            <a:off x="395536" y="1556792"/>
            <a:ext cx="8064896" cy="258532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solidFill>
                  <a:srgbClr val="FF0000"/>
                </a:solidFill>
              </a:rPr>
              <a:t>将注记转换为多个部分</a:t>
            </a:r>
            <a:endParaRPr lang="en-US" altLang="zh-CN" dirty="0" smtClean="0">
              <a:solidFill>
                <a:srgbClr val="FF0000"/>
              </a:solidFill>
            </a:endParaRPr>
          </a:p>
          <a:p>
            <a:pPr indent="457200">
              <a:lnSpc>
                <a:spcPct val="150000"/>
              </a:lnSpc>
            </a:pPr>
            <a:r>
              <a:rPr lang="zh-CN" altLang="en-US" dirty="0" smtClean="0"/>
              <a:t>当需要能够使用注记要素的一个部分（如一个单词）而不想将其放入完全独立的要素中时，多部分注记可能会很有用。如果想要通过将注记的文本在整个形状范围内展开（如沿着河流或山脉范围展开）的方式来标识大型要素，则可能需要执行此操作。</a:t>
            </a:r>
            <a:endParaRPr lang="en-US" altLang="zh-CN" dirty="0" smtClean="0"/>
          </a:p>
          <a:p>
            <a:pPr indent="457200">
              <a:lnSpc>
                <a:spcPct val="150000"/>
              </a:lnSpc>
            </a:pPr>
            <a:r>
              <a:rPr lang="zh-CN" altLang="en-US" dirty="0" smtClean="0">
                <a:solidFill>
                  <a:srgbClr val="FF0000"/>
                </a:solidFill>
              </a:rPr>
              <a:t>此时注记文本字符串需要转换的部分需要包含空格。</a:t>
            </a:r>
            <a:endParaRPr lang="zh-CN" altLang="en-US" dirty="0">
              <a:solidFill>
                <a:srgbClr val="FF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5652120" y="4149080"/>
            <a:ext cx="1556895" cy="2465834"/>
          </a:xfrm>
          <a:prstGeom prst="rect">
            <a:avLst/>
          </a:prstGeom>
          <a:noFill/>
          <a:ln w="9525">
            <a:noFill/>
            <a:miter lim="800000"/>
            <a:headEnd/>
            <a:tailEnd/>
          </a:ln>
        </p:spPr>
      </p:pic>
      <p:sp>
        <p:nvSpPr>
          <p:cNvPr id="8" name="TextBox 7"/>
          <p:cNvSpPr txBox="1"/>
          <p:nvPr/>
        </p:nvSpPr>
        <p:spPr>
          <a:xfrm>
            <a:off x="323528" y="4869160"/>
            <a:ext cx="4791696" cy="369332"/>
          </a:xfrm>
          <a:prstGeom prst="rect">
            <a:avLst/>
          </a:prstGeom>
          <a:noFill/>
        </p:spPr>
        <p:txBody>
          <a:bodyPr wrap="none" rtlCol="0">
            <a:spAutoFit/>
          </a:bodyPr>
          <a:lstStyle/>
          <a:p>
            <a:r>
              <a:rPr lang="zh-CN" altLang="en-US" dirty="0" smtClean="0"/>
              <a:t>放置标注</a:t>
            </a:r>
            <a:r>
              <a:rPr lang="en-US" altLang="zh-CN" dirty="0" smtClean="0">
                <a:sym typeface="Wingdings" pitchFamily="2" charset="2"/>
              </a:rPr>
              <a:t></a:t>
            </a:r>
            <a:r>
              <a:rPr lang="zh-CN" altLang="en-US" dirty="0" smtClean="0">
                <a:sym typeface="Wingdings" pitchFamily="2" charset="2"/>
              </a:rPr>
              <a:t>转化为多部分</a:t>
            </a:r>
            <a:r>
              <a:rPr lang="en-US" altLang="zh-CN" dirty="0" smtClean="0">
                <a:sym typeface="Wingdings" pitchFamily="2" charset="2"/>
              </a:rPr>
              <a:t></a:t>
            </a:r>
            <a:r>
              <a:rPr lang="zh-CN" altLang="en-US" dirty="0" smtClean="0">
                <a:sym typeface="Wingdings" pitchFamily="2" charset="2"/>
              </a:rPr>
              <a:t>双击某个字并移动</a:t>
            </a:r>
            <a:endParaRPr lang="zh-CN" alt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空间数据编辑</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sz="2000" b="0" dirty="0" smtClean="0"/>
              <a:t>尺寸注记编辑</a:t>
            </a:r>
          </a:p>
        </p:txBody>
      </p:sp>
      <p:sp>
        <p:nvSpPr>
          <p:cNvPr id="6" name="矩形 5"/>
          <p:cNvSpPr/>
          <p:nvPr/>
        </p:nvSpPr>
        <p:spPr>
          <a:xfrm>
            <a:off x="395536" y="1844824"/>
            <a:ext cx="8136904" cy="3000821"/>
          </a:xfrm>
          <a:prstGeom prst="rect">
            <a:avLst/>
          </a:prstGeom>
        </p:spPr>
        <p:txBody>
          <a:bodyPr wrap="square">
            <a:spAutoFit/>
          </a:bodyPr>
          <a:lstStyle/>
          <a:p>
            <a:pPr indent="457200">
              <a:lnSpc>
                <a:spcPct val="150000"/>
              </a:lnSpc>
            </a:pPr>
            <a:r>
              <a:rPr lang="zh-CN" altLang="en-US" dirty="0" smtClean="0"/>
              <a:t>尺寸是一种特殊类型的地理数据库注记，用于显示地图上特定的长度或距离。尺寸可以指示建筑物或地块某一侧的长度，或指示两个要素（例如消火栓和建筑物拐角）之间的距离。</a:t>
            </a:r>
            <a:endParaRPr lang="en-US" altLang="zh-CN" dirty="0" smtClean="0"/>
          </a:p>
          <a:p>
            <a:pPr indent="457200">
              <a:lnSpc>
                <a:spcPct val="150000"/>
              </a:lnSpc>
            </a:pPr>
            <a:r>
              <a:rPr lang="zh-CN" altLang="en-US" dirty="0" smtClean="0"/>
              <a:t>尺寸要素类可以位于要素集之外或之内。</a:t>
            </a:r>
            <a:endParaRPr lang="en-US" altLang="zh-CN" dirty="0" smtClean="0"/>
          </a:p>
          <a:p>
            <a:pPr indent="457200">
              <a:lnSpc>
                <a:spcPct val="150000"/>
              </a:lnSpc>
            </a:pPr>
            <a:r>
              <a:rPr lang="zh-CN" altLang="en-US" dirty="0" smtClean="0">
                <a:solidFill>
                  <a:srgbClr val="FF0000"/>
                </a:solidFill>
              </a:rPr>
              <a:t>创建方式与注记类似（如开启编辑，在“创建要素”中无尺寸注记，应“组织模板”</a:t>
            </a:r>
            <a:r>
              <a:rPr lang="en-US" altLang="zh-CN" dirty="0" smtClean="0">
                <a:solidFill>
                  <a:srgbClr val="FF0000"/>
                </a:solidFill>
              </a:rPr>
              <a:t>—</a:t>
            </a:r>
            <a:r>
              <a:rPr lang="zh-CN" altLang="en-US" dirty="0" smtClean="0">
                <a:solidFill>
                  <a:srgbClr val="FF0000"/>
                </a:solidFill>
              </a:rPr>
              <a:t>新建模板）</a:t>
            </a:r>
            <a:endParaRPr lang="en-US" altLang="zh-CN" dirty="0" smtClean="0">
              <a:solidFill>
                <a:srgbClr val="FF0000"/>
              </a:solidFill>
            </a:endParaRPr>
          </a:p>
          <a:p>
            <a:pPr indent="457200">
              <a:lnSpc>
                <a:spcPct val="150000"/>
              </a:lnSpc>
            </a:pPr>
            <a:r>
              <a:rPr lang="zh-CN" altLang="en-US" dirty="0" smtClean="0"/>
              <a:t>编辑注记和尺寸注记时，应选择</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2051720" y="4941168"/>
            <a:ext cx="4810125" cy="257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dirty="0" smtClean="0">
                <a:latin typeface="+mj-lt"/>
              </a:rPr>
              <a:t>空间参考与变换</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844824"/>
            <a:ext cx="7992888" cy="37843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dirty="0" smtClean="0"/>
              <a:t>任何特定区域的地理数据都存储在独立的图层中。例如，道路存储在一个图层中，宗地存储在另一个图层中，而建筑物则存储在第三个图层中。要启用各图层中的数据以整合显示和查询的时间，各图层必须以通用方式参考地球表面上的位置。坐标系提供了此框架。此外，坐标系还提供了将以不同方式引用的不同区域内的数据所需的框架。地理数据库中的每个图层都拥有一个坐标系，用于定义如何对图层位置进行地理配准。</a:t>
            </a:r>
          </a:p>
          <a:p>
            <a:pPr indent="457200">
              <a:lnSpc>
                <a:spcPct val="150000"/>
              </a:lnSpc>
            </a:pPr>
            <a:r>
              <a:rPr lang="zh-CN" altLang="en-US" dirty="0" smtClean="0"/>
              <a:t>在地理数据库中，坐标系和其他相关空间属性被定义为各数据集的空间参考的一部分。空间参考是用于存储各要素类和栅格数据集，以及其他坐标属性（例如，</a:t>
            </a:r>
            <a:r>
              <a:rPr lang="en-US" altLang="zh-CN" dirty="0" err="1" smtClean="0"/>
              <a:t>x,y</a:t>
            </a:r>
            <a:r>
              <a:rPr lang="en-US" altLang="zh-CN" dirty="0" smtClean="0"/>
              <a:t> </a:t>
            </a:r>
            <a:r>
              <a:rPr lang="zh-CN" altLang="en-US" dirty="0" smtClean="0"/>
              <a:t>坐标的坐标分辨率及可选的 </a:t>
            </a:r>
            <a:r>
              <a:rPr lang="en-US" altLang="zh-CN" dirty="0" smtClean="0"/>
              <a:t>z </a:t>
            </a:r>
            <a:r>
              <a:rPr lang="zh-CN" altLang="en-US" dirty="0" smtClean="0"/>
              <a:t>坐标和测量 </a:t>
            </a:r>
            <a:r>
              <a:rPr lang="en-US" altLang="zh-CN" dirty="0" smtClean="0"/>
              <a:t>(m) </a:t>
            </a:r>
            <a:r>
              <a:rPr lang="zh-CN" altLang="en-US" dirty="0" smtClean="0"/>
              <a:t>坐标）的坐标系。</a:t>
            </a:r>
            <a:endParaRPr lang="zh-CN" altLang="en-US" dirty="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129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空间参考与地图投影</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628800"/>
            <a:ext cx="7992888" cy="13388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dirty="0" smtClean="0">
                <a:solidFill>
                  <a:srgbClr val="FF0000"/>
                </a:solidFill>
              </a:rPr>
              <a:t>空间参考</a:t>
            </a:r>
            <a:r>
              <a:rPr lang="zh-CN" altLang="en-US" dirty="0" smtClean="0"/>
              <a:t>是用于存储各要素类和栅格数据集坐标属性的坐标系。</a:t>
            </a:r>
            <a:endParaRPr lang="en-US" altLang="zh-CN" dirty="0" smtClean="0"/>
          </a:p>
          <a:p>
            <a:pPr indent="457200">
              <a:lnSpc>
                <a:spcPct val="150000"/>
              </a:lnSpc>
            </a:pPr>
            <a:r>
              <a:rPr lang="zh-CN" altLang="en-US" dirty="0" smtClean="0">
                <a:solidFill>
                  <a:srgbClr val="FF0000"/>
                </a:solidFill>
              </a:rPr>
              <a:t>坐标系统</a:t>
            </a:r>
            <a:r>
              <a:rPr lang="zh-CN" altLang="en-US" dirty="0" smtClean="0"/>
              <a:t>，是一个二维或三维的参照系，用于定位坐标点，通过坐标系统可以确定要素在地球上的位置。比较常用的有地理坐标系和投影坐标系。</a:t>
            </a:r>
            <a:endParaRPr lang="zh-CN" altLang="en-US" dirty="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129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空间参考</a:t>
            </a:r>
          </a:p>
        </p:txBody>
      </p:sp>
      <p:graphicFrame>
        <p:nvGraphicFramePr>
          <p:cNvPr id="7" name="图示 6"/>
          <p:cNvGraphicFramePr/>
          <p:nvPr/>
        </p:nvGraphicFramePr>
        <p:xfrm>
          <a:off x="395536" y="3140968"/>
          <a:ext cx="8280920"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556792"/>
            <a:ext cx="799288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dirty="0" smtClean="0"/>
              <a:t>当数据的空间参考系统（坐标系统、投影方式）与用户的需求不一致时，需要对数据进行投影变换。</a:t>
            </a:r>
            <a:endParaRPr lang="zh-CN" altLang="en-US" dirty="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投影变换预处理</a:t>
            </a:r>
          </a:p>
        </p:txBody>
      </p:sp>
      <p:sp>
        <p:nvSpPr>
          <p:cNvPr id="6" name="矩形 5"/>
          <p:cNvSpPr/>
          <p:nvPr/>
        </p:nvSpPr>
        <p:spPr>
          <a:xfrm>
            <a:off x="539552" y="2636912"/>
            <a:ext cx="7992888"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dirty="0" smtClean="0"/>
              <a:t>如数据已有坐标系，则将其动态地投影至不同的坐标系中；反之，则无法对其进行动态投影。</a:t>
            </a:r>
            <a:endParaRPr lang="en-US" altLang="zh-CN" dirty="0" smtClean="0"/>
          </a:p>
          <a:p>
            <a:pPr indent="457200">
              <a:lnSpc>
                <a:spcPct val="150000"/>
              </a:lnSpc>
            </a:pPr>
            <a:r>
              <a:rPr lang="zh-CN" altLang="en-US" dirty="0" smtClean="0"/>
              <a:t>需要对未知坐标系的数据进行坐标信息定义。</a:t>
            </a:r>
            <a:endParaRPr lang="en-US" altLang="zh-CN" dirty="0" smtClean="0"/>
          </a:p>
          <a:p>
            <a:pPr indent="457200">
              <a:lnSpc>
                <a:spcPct val="150000"/>
              </a:lnSpc>
            </a:pPr>
            <a:r>
              <a:rPr lang="en-US" altLang="zh-CN" dirty="0" err="1" smtClean="0"/>
              <a:t>ArcToolbox</a:t>
            </a:r>
            <a:r>
              <a:rPr lang="en-US" altLang="zh-CN" dirty="0" smtClean="0"/>
              <a:t>—&gt;</a:t>
            </a:r>
            <a:r>
              <a:rPr lang="zh-CN" altLang="en-US" dirty="0" smtClean="0"/>
              <a:t>数据管理工具</a:t>
            </a:r>
            <a:r>
              <a:rPr lang="en-US" altLang="zh-CN" dirty="0" smtClean="0"/>
              <a:t>—&gt;</a:t>
            </a:r>
            <a:r>
              <a:rPr lang="zh-CN" altLang="en-US" dirty="0" smtClean="0"/>
              <a:t>投影和变换</a:t>
            </a:r>
            <a:r>
              <a:rPr lang="en-US" altLang="zh-CN" dirty="0" smtClean="0"/>
              <a:t>—&gt;</a:t>
            </a:r>
            <a:r>
              <a:rPr lang="zh-CN" altLang="en-US" dirty="0" smtClean="0"/>
              <a:t>定义投影</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611560" y="4581128"/>
            <a:ext cx="4019550" cy="17240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292080" y="3212976"/>
            <a:ext cx="2658909" cy="3501008"/>
          </a:xfrm>
          <a:prstGeom prst="rect">
            <a:avLst/>
          </a:prstGeom>
          <a:noFill/>
          <a:ln w="9525">
            <a:noFill/>
            <a:miter lim="800000"/>
            <a:headEnd/>
            <a:tailEnd/>
          </a:ln>
        </p:spPr>
      </p:pic>
      <p:sp>
        <p:nvSpPr>
          <p:cNvPr id="9" name="矩形 8"/>
          <p:cNvSpPr/>
          <p:nvPr/>
        </p:nvSpPr>
        <p:spPr>
          <a:xfrm>
            <a:off x="5436096" y="5013176"/>
            <a:ext cx="57606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436096" y="4581128"/>
            <a:ext cx="2031325"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dirty="0" smtClean="0"/>
              <a:t>三种投影定义方式</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投影变换预处理</a:t>
            </a:r>
          </a:p>
        </p:txBody>
      </p:sp>
      <p:grpSp>
        <p:nvGrpSpPr>
          <p:cNvPr id="8" name="组合 7"/>
          <p:cNvGrpSpPr/>
          <p:nvPr/>
        </p:nvGrpSpPr>
        <p:grpSpPr>
          <a:xfrm>
            <a:off x="323528" y="1556792"/>
            <a:ext cx="3744416" cy="2486232"/>
            <a:chOff x="395536" y="2276872"/>
            <a:chExt cx="3744416" cy="2486232"/>
          </a:xfrm>
        </p:grpSpPr>
        <p:pic>
          <p:nvPicPr>
            <p:cNvPr id="2050" name="Picture 2"/>
            <p:cNvPicPr>
              <a:picLocks noChangeAspect="1" noChangeArrowheads="1"/>
            </p:cNvPicPr>
            <p:nvPr/>
          </p:nvPicPr>
          <p:blipFill>
            <a:blip r:embed="rId3" cstate="print"/>
            <a:srcRect/>
            <a:stretch>
              <a:fillRect/>
            </a:stretch>
          </p:blipFill>
          <p:spPr bwMode="auto">
            <a:xfrm>
              <a:off x="395536" y="2276872"/>
              <a:ext cx="3744416" cy="2486232"/>
            </a:xfrm>
            <a:prstGeom prst="rect">
              <a:avLst/>
            </a:prstGeom>
            <a:noFill/>
            <a:ln w="9525">
              <a:noFill/>
              <a:miter lim="800000"/>
              <a:headEnd/>
              <a:tailEnd/>
            </a:ln>
          </p:spPr>
        </p:pic>
        <p:sp>
          <p:nvSpPr>
            <p:cNvPr id="7" name="椭圆形标注 6"/>
            <p:cNvSpPr/>
            <p:nvPr/>
          </p:nvSpPr>
          <p:spPr>
            <a:xfrm>
              <a:off x="1979712" y="3645024"/>
              <a:ext cx="1944216" cy="576064"/>
            </a:xfrm>
            <a:prstGeom prst="wedgeEllipseCallout">
              <a:avLst>
                <a:gd name="adj1" fmla="val -44613"/>
                <a:gd name="adj2" fmla="val -160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可选择的坐标系</a:t>
              </a:r>
              <a:endParaRPr lang="zh-CN" altLang="en-US" dirty="0"/>
            </a:p>
          </p:txBody>
        </p:sp>
      </p:grpSp>
      <p:grpSp>
        <p:nvGrpSpPr>
          <p:cNvPr id="11" name="组合 10"/>
          <p:cNvGrpSpPr/>
          <p:nvPr/>
        </p:nvGrpSpPr>
        <p:grpSpPr>
          <a:xfrm>
            <a:off x="4427984" y="1628800"/>
            <a:ext cx="4023147" cy="2671305"/>
            <a:chOff x="4427984" y="1844824"/>
            <a:chExt cx="4023147" cy="2671305"/>
          </a:xfrm>
        </p:grpSpPr>
        <p:pic>
          <p:nvPicPr>
            <p:cNvPr id="2051" name="Picture 3"/>
            <p:cNvPicPr>
              <a:picLocks noChangeAspect="1" noChangeArrowheads="1"/>
            </p:cNvPicPr>
            <p:nvPr/>
          </p:nvPicPr>
          <p:blipFill>
            <a:blip r:embed="rId4" cstate="print"/>
            <a:srcRect/>
            <a:stretch>
              <a:fillRect/>
            </a:stretch>
          </p:blipFill>
          <p:spPr bwMode="auto">
            <a:xfrm>
              <a:off x="4427984" y="1844824"/>
              <a:ext cx="4023147" cy="2671305"/>
            </a:xfrm>
            <a:prstGeom prst="rect">
              <a:avLst/>
            </a:prstGeom>
            <a:noFill/>
            <a:ln w="9525">
              <a:noFill/>
              <a:miter lim="800000"/>
              <a:headEnd/>
              <a:tailEnd/>
            </a:ln>
          </p:spPr>
        </p:pic>
        <p:sp>
          <p:nvSpPr>
            <p:cNvPr id="10" name="椭圆形标注 9"/>
            <p:cNvSpPr/>
            <p:nvPr/>
          </p:nvSpPr>
          <p:spPr>
            <a:xfrm>
              <a:off x="5724128" y="1988840"/>
              <a:ext cx="1512168" cy="612648"/>
            </a:xfrm>
            <a:prstGeom prst="wedgeEllipseCallout">
              <a:avLst>
                <a:gd name="adj1" fmla="val -93891"/>
                <a:gd name="adj2" fmla="val 4237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导入坐标系</a:t>
              </a:r>
              <a:endParaRPr lang="zh-CN" altLang="en-US" dirty="0"/>
            </a:p>
          </p:txBody>
        </p:sp>
      </p:grpSp>
      <p:grpSp>
        <p:nvGrpSpPr>
          <p:cNvPr id="14" name="组合 13"/>
          <p:cNvGrpSpPr/>
          <p:nvPr/>
        </p:nvGrpSpPr>
        <p:grpSpPr>
          <a:xfrm>
            <a:off x="251520" y="3284984"/>
            <a:ext cx="4392488" cy="3384191"/>
            <a:chOff x="251520" y="3284984"/>
            <a:chExt cx="4392488" cy="3384191"/>
          </a:xfrm>
        </p:grpSpPr>
        <p:pic>
          <p:nvPicPr>
            <p:cNvPr id="2052" name="Picture 4"/>
            <p:cNvPicPr>
              <a:picLocks noChangeAspect="1" noChangeArrowheads="1"/>
            </p:cNvPicPr>
            <p:nvPr/>
          </p:nvPicPr>
          <p:blipFill>
            <a:blip r:embed="rId5" cstate="print"/>
            <a:srcRect/>
            <a:stretch>
              <a:fillRect/>
            </a:stretch>
          </p:blipFill>
          <p:spPr bwMode="auto">
            <a:xfrm>
              <a:off x="251520" y="3284984"/>
              <a:ext cx="2319148" cy="3384191"/>
            </a:xfrm>
            <a:prstGeom prst="rect">
              <a:avLst/>
            </a:prstGeom>
            <a:noFill/>
            <a:ln w="9525">
              <a:noFill/>
              <a:miter lim="800000"/>
              <a:headEnd/>
              <a:tailEnd/>
            </a:ln>
          </p:spPr>
        </p:pic>
        <p:sp>
          <p:nvSpPr>
            <p:cNvPr id="13" name="椭圆形标注 12"/>
            <p:cNvSpPr/>
            <p:nvPr/>
          </p:nvSpPr>
          <p:spPr>
            <a:xfrm>
              <a:off x="2627784" y="4941168"/>
              <a:ext cx="2016224" cy="504056"/>
            </a:xfrm>
            <a:prstGeom prst="wedgeEllipseCallout">
              <a:avLst>
                <a:gd name="adj1" fmla="val -69713"/>
                <a:gd name="adj2" fmla="val -113473"/>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新建地理坐标系</a:t>
              </a:r>
              <a:endParaRPr lang="zh-CN" altLang="en-US" dirty="0">
                <a:solidFill>
                  <a:schemeClr val="tx1"/>
                </a:solidFill>
              </a:endParaRPr>
            </a:p>
          </p:txBody>
        </p:sp>
      </p:grpSp>
      <p:grpSp>
        <p:nvGrpSpPr>
          <p:cNvPr id="17" name="组合 16"/>
          <p:cNvGrpSpPr/>
          <p:nvPr/>
        </p:nvGrpSpPr>
        <p:grpSpPr>
          <a:xfrm>
            <a:off x="3131840" y="3165326"/>
            <a:ext cx="5075782" cy="3692674"/>
            <a:chOff x="3131840" y="3165326"/>
            <a:chExt cx="5075782" cy="3692674"/>
          </a:xfrm>
        </p:grpSpPr>
        <p:pic>
          <p:nvPicPr>
            <p:cNvPr id="2053" name="Picture 5"/>
            <p:cNvPicPr>
              <a:picLocks noChangeAspect="1" noChangeArrowheads="1"/>
            </p:cNvPicPr>
            <p:nvPr/>
          </p:nvPicPr>
          <p:blipFill>
            <a:blip r:embed="rId6" cstate="print"/>
            <a:srcRect/>
            <a:stretch>
              <a:fillRect/>
            </a:stretch>
          </p:blipFill>
          <p:spPr bwMode="auto">
            <a:xfrm>
              <a:off x="5508104" y="3165326"/>
              <a:ext cx="2699518" cy="3692674"/>
            </a:xfrm>
            <a:prstGeom prst="rect">
              <a:avLst/>
            </a:prstGeom>
            <a:noFill/>
            <a:ln w="9525">
              <a:noFill/>
              <a:miter lim="800000"/>
              <a:headEnd/>
              <a:tailEnd/>
            </a:ln>
          </p:spPr>
        </p:pic>
        <p:sp>
          <p:nvSpPr>
            <p:cNvPr id="16" name="椭圆形标注 15"/>
            <p:cNvSpPr/>
            <p:nvPr/>
          </p:nvSpPr>
          <p:spPr>
            <a:xfrm>
              <a:off x="3131840" y="5589240"/>
              <a:ext cx="2448272" cy="864096"/>
            </a:xfrm>
            <a:prstGeom prst="wedgeEllipseCallout">
              <a:avLst>
                <a:gd name="adj1" fmla="val 53942"/>
                <a:gd name="adj2" fmla="val -724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t>新建投影坐标系时，应定义地理坐标系</a:t>
              </a:r>
              <a:endParaRPr lang="zh-CN" alt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4)">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amond(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556792"/>
            <a:ext cx="7992888" cy="46487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dirty="0" smtClean="0"/>
              <a:t>创建自定义的地理（坐标）变换</a:t>
            </a:r>
            <a:endParaRPr lang="zh-CN" altLang="en-US" dirty="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投影变换预处理</a:t>
            </a:r>
          </a:p>
        </p:txBody>
      </p:sp>
      <p:sp>
        <p:nvSpPr>
          <p:cNvPr id="6" name="矩形 5"/>
          <p:cNvSpPr/>
          <p:nvPr/>
        </p:nvSpPr>
        <p:spPr>
          <a:xfrm>
            <a:off x="395536" y="2204864"/>
            <a:ext cx="8208912" cy="13388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dirty="0" smtClean="0"/>
              <a:t>根据自身需求自定义地理变换，用于在两个地理坐标系或基准面之间进行数据转换。</a:t>
            </a:r>
            <a:endParaRPr lang="en-US" altLang="zh-CN" dirty="0" smtClean="0"/>
          </a:p>
          <a:p>
            <a:pPr indent="457200">
              <a:lnSpc>
                <a:spcPct val="150000"/>
              </a:lnSpc>
            </a:pPr>
            <a:r>
              <a:rPr lang="en-US" altLang="zh-CN" dirty="0" err="1" smtClean="0"/>
              <a:t>ArcToolbox</a:t>
            </a:r>
            <a:r>
              <a:rPr lang="en-US" altLang="zh-CN" dirty="0" smtClean="0"/>
              <a:t>—&gt;</a:t>
            </a:r>
            <a:r>
              <a:rPr lang="zh-CN" altLang="en-US" dirty="0" smtClean="0"/>
              <a:t>数据管理工具</a:t>
            </a:r>
            <a:r>
              <a:rPr lang="en-US" altLang="zh-CN" dirty="0" smtClean="0"/>
              <a:t>—&gt;</a:t>
            </a:r>
            <a:r>
              <a:rPr lang="zh-CN" altLang="en-US" dirty="0" smtClean="0"/>
              <a:t>投影和变换</a:t>
            </a:r>
            <a:r>
              <a:rPr lang="en-US" altLang="zh-CN" dirty="0" smtClean="0"/>
              <a:t>—&gt;</a:t>
            </a:r>
            <a:r>
              <a:rPr lang="zh-CN" altLang="en-US" dirty="0" smtClean="0"/>
              <a:t>创建自定义地理（坐标）变换</a:t>
            </a: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3059832" y="3501008"/>
            <a:ext cx="3539468" cy="321297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资料图：高分二号卫星拍摄到的北京西直门地区。"/>
          <p:cNvPicPr>
            <a:picLocks noChangeAspect="1" noChangeArrowheads="1"/>
          </p:cNvPicPr>
          <p:nvPr/>
        </p:nvPicPr>
        <p:blipFill>
          <a:blip r:embed="rId2" cstate="print"/>
          <a:srcRect/>
          <a:stretch>
            <a:fillRect/>
          </a:stretch>
        </p:blipFill>
        <p:spPr bwMode="auto">
          <a:xfrm>
            <a:off x="251520" y="0"/>
            <a:ext cx="8892480" cy="6855295"/>
          </a:xfrm>
          <a:prstGeom prst="rect">
            <a:avLst/>
          </a:prstGeom>
          <a:noFill/>
        </p:spPr>
      </p:pic>
      <p:pic>
        <p:nvPicPr>
          <p:cNvPr id="1028" name="Picture 4" descr="原文配图：北京影像图。"/>
          <p:cNvPicPr>
            <a:picLocks noChangeAspect="1" noChangeArrowheads="1"/>
          </p:cNvPicPr>
          <p:nvPr/>
        </p:nvPicPr>
        <p:blipFill>
          <a:blip r:embed="rId3" cstate="print"/>
          <a:srcRect/>
          <a:stretch>
            <a:fillRect/>
          </a:stretch>
        </p:blipFill>
        <p:spPr bwMode="auto">
          <a:xfrm>
            <a:off x="1547664" y="-243408"/>
            <a:ext cx="5832648" cy="778665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linds(horizontal)">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556792"/>
            <a:ext cx="799288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dirty="0" smtClean="0"/>
              <a:t>转换坐标记法：将包含点坐标字段的表转换为点要素。</a:t>
            </a:r>
            <a:endParaRPr lang="en-US" altLang="zh-CN" dirty="0" smtClean="0"/>
          </a:p>
          <a:p>
            <a:pPr indent="457200">
              <a:lnSpc>
                <a:spcPct val="150000"/>
              </a:lnSpc>
            </a:pPr>
            <a:r>
              <a:rPr lang="en-US" altLang="zh-CN" dirty="0" err="1" smtClean="0"/>
              <a:t>ArcToolbox</a:t>
            </a:r>
            <a:r>
              <a:rPr lang="en-US" altLang="zh-CN" dirty="0" smtClean="0">
                <a:sym typeface="Wingdings" pitchFamily="2" charset="2"/>
              </a:rPr>
              <a:t></a:t>
            </a:r>
            <a:r>
              <a:rPr lang="zh-CN" altLang="en-US" dirty="0" smtClean="0">
                <a:sym typeface="Wingdings" pitchFamily="2" charset="2"/>
              </a:rPr>
              <a:t>数据管理工具</a:t>
            </a:r>
            <a:r>
              <a:rPr lang="en-US" altLang="zh-CN" dirty="0" smtClean="0">
                <a:sym typeface="Wingdings" pitchFamily="2" charset="2"/>
              </a:rPr>
              <a:t></a:t>
            </a:r>
            <a:r>
              <a:rPr lang="zh-CN" altLang="en-US" dirty="0" smtClean="0">
                <a:sym typeface="Wingdings" pitchFamily="2" charset="2"/>
              </a:rPr>
              <a:t>投影和变换</a:t>
            </a:r>
            <a:r>
              <a:rPr lang="en-US" altLang="zh-CN" dirty="0" smtClean="0">
                <a:sym typeface="Wingdings" pitchFamily="2" charset="2"/>
              </a:rPr>
              <a:t></a:t>
            </a:r>
            <a:r>
              <a:rPr lang="zh-CN" altLang="en-US" dirty="0" smtClean="0">
                <a:sym typeface="Wingdings" pitchFamily="2" charset="2"/>
              </a:rPr>
              <a:t>转换坐标记法</a:t>
            </a:r>
            <a:endParaRPr lang="zh-CN" altLang="en-US" dirty="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836713"/>
            <a:ext cx="2520280" cy="5062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000" b="0" dirty="0" smtClean="0"/>
              <a:t>投影变换预处理</a:t>
            </a:r>
          </a:p>
        </p:txBody>
      </p:sp>
      <p:pic>
        <p:nvPicPr>
          <p:cNvPr id="4098" name="Picture 2"/>
          <p:cNvPicPr>
            <a:picLocks noChangeAspect="1" noChangeArrowheads="1"/>
          </p:cNvPicPr>
          <p:nvPr/>
        </p:nvPicPr>
        <p:blipFill>
          <a:blip r:embed="rId3" cstate="print"/>
          <a:srcRect/>
          <a:stretch>
            <a:fillRect/>
          </a:stretch>
        </p:blipFill>
        <p:spPr bwMode="auto">
          <a:xfrm>
            <a:off x="1043608" y="2492896"/>
            <a:ext cx="2688299" cy="2016224"/>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427984" y="2492896"/>
            <a:ext cx="2736304" cy="2483898"/>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1691680" y="4610100"/>
            <a:ext cx="4400550" cy="2247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矩形 3"/>
          <p:cNvSpPr/>
          <p:nvPr/>
        </p:nvSpPr>
        <p:spPr>
          <a:xfrm>
            <a:off x="323528" y="836713"/>
            <a:ext cx="1584176" cy="55399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en-US" sz="2000" b="0" dirty="0" smtClean="0"/>
              <a:t>投影变换</a:t>
            </a:r>
          </a:p>
        </p:txBody>
      </p:sp>
      <p:pic>
        <p:nvPicPr>
          <p:cNvPr id="5122" name="Picture 2"/>
          <p:cNvPicPr>
            <a:picLocks noChangeAspect="1" noChangeArrowheads="1"/>
          </p:cNvPicPr>
          <p:nvPr/>
        </p:nvPicPr>
        <p:blipFill>
          <a:blip r:embed="rId3" cstate="print"/>
          <a:srcRect/>
          <a:stretch>
            <a:fillRect/>
          </a:stretch>
        </p:blipFill>
        <p:spPr bwMode="auto">
          <a:xfrm>
            <a:off x="5724128" y="1700808"/>
            <a:ext cx="2585588" cy="4535810"/>
          </a:xfrm>
          <a:prstGeom prst="rect">
            <a:avLst/>
          </a:prstGeom>
          <a:noFill/>
          <a:ln w="9525">
            <a:noFill/>
            <a:miter lim="800000"/>
            <a:headEnd/>
            <a:tailEnd/>
          </a:ln>
        </p:spPr>
      </p:pic>
      <p:sp>
        <p:nvSpPr>
          <p:cNvPr id="6" name="TextBox 5"/>
          <p:cNvSpPr txBox="1"/>
          <p:nvPr/>
        </p:nvSpPr>
        <p:spPr>
          <a:xfrm>
            <a:off x="395536" y="2708920"/>
            <a:ext cx="5112568" cy="21698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indent="457200">
              <a:lnSpc>
                <a:spcPct val="150000"/>
              </a:lnSpc>
            </a:pPr>
            <a:r>
              <a:rPr lang="zh-CN" altLang="en-US" dirty="0" smtClean="0"/>
              <a:t>投影变换是指将一种地图投影转换为另一种地图投影，主要包括投影类型、投影参数和椭球体参数等的改变。</a:t>
            </a:r>
            <a:endParaRPr lang="en-US" altLang="zh-CN" dirty="0" smtClean="0"/>
          </a:p>
          <a:p>
            <a:pPr indent="457200">
              <a:lnSpc>
                <a:spcPct val="150000"/>
              </a:lnSpc>
            </a:pPr>
            <a:r>
              <a:rPr lang="zh-CN" altLang="en-US" dirty="0" smtClean="0"/>
              <a:t>在</a:t>
            </a:r>
            <a:r>
              <a:rPr lang="en-US" altLang="zh-CN" dirty="0" err="1" smtClean="0"/>
              <a:t>ArcToolbox</a:t>
            </a:r>
            <a:r>
              <a:rPr lang="zh-CN" altLang="en-US" dirty="0" smtClean="0"/>
              <a:t>中的“投影和变换”工具集中有栅格和要素两种类型的数据变换。</a:t>
            </a:r>
            <a:endParaRPr lang="zh-CN" alt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矩形 3"/>
          <p:cNvSpPr/>
          <p:nvPr/>
        </p:nvSpPr>
        <p:spPr>
          <a:xfrm>
            <a:off x="323528" y="836713"/>
            <a:ext cx="2736304" cy="55399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en-US" sz="2000" b="0" dirty="0" smtClean="0"/>
              <a:t>矢量数据的投影变换</a:t>
            </a:r>
          </a:p>
        </p:txBody>
      </p:sp>
      <p:sp>
        <p:nvSpPr>
          <p:cNvPr id="6" name="TextBox 5"/>
          <p:cNvSpPr txBox="1"/>
          <p:nvPr/>
        </p:nvSpPr>
        <p:spPr>
          <a:xfrm>
            <a:off x="179512" y="1988840"/>
            <a:ext cx="4536504" cy="38318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indent="457200">
              <a:lnSpc>
                <a:spcPct val="150000"/>
              </a:lnSpc>
            </a:pPr>
            <a:r>
              <a:rPr lang="zh-CN" altLang="en-US" dirty="0" smtClean="0">
                <a:solidFill>
                  <a:srgbClr val="FF0000"/>
                </a:solidFill>
              </a:rPr>
              <a:t>矢量数据的投影变换</a:t>
            </a:r>
            <a:endParaRPr lang="en-US" altLang="zh-CN" dirty="0" smtClean="0">
              <a:solidFill>
                <a:srgbClr val="FF0000"/>
              </a:solidFill>
            </a:endParaRPr>
          </a:p>
          <a:p>
            <a:pPr indent="457200">
              <a:lnSpc>
                <a:spcPct val="150000"/>
              </a:lnSpc>
            </a:pPr>
            <a:r>
              <a:rPr lang="zh-CN" altLang="en-US" dirty="0" smtClean="0"/>
              <a:t>不同坐标系的数据为了进行集成，需要对数据进行投影变换，可利用投影工具实现。不仅实现矢量数据在大地坐标系和投影坐标系之间的转换，还可以实现两种坐标系自身之间的转换。</a:t>
            </a:r>
            <a:endParaRPr lang="en-US" altLang="zh-CN" dirty="0" smtClean="0"/>
          </a:p>
          <a:p>
            <a:pPr indent="457200">
              <a:lnSpc>
                <a:spcPct val="150000"/>
              </a:lnSpc>
            </a:pPr>
            <a:r>
              <a:rPr lang="zh-CN" altLang="en-US" dirty="0" smtClean="0"/>
              <a:t>对于未定义或未知坐标系的矢量数据，应首先定义其坐标系。</a:t>
            </a:r>
            <a:endParaRPr lang="en-US" altLang="zh-CN" dirty="0" smtClean="0"/>
          </a:p>
          <a:p>
            <a:pPr indent="457200">
              <a:lnSpc>
                <a:spcPct val="150000"/>
              </a:lnSpc>
            </a:pPr>
            <a:endParaRPr lang="zh-CN" altLang="en-US" dirty="0"/>
          </a:p>
        </p:txBody>
      </p:sp>
      <p:pic>
        <p:nvPicPr>
          <p:cNvPr id="6146" name="Picture 2"/>
          <p:cNvPicPr>
            <a:picLocks noChangeAspect="1" noChangeArrowheads="1"/>
          </p:cNvPicPr>
          <p:nvPr/>
        </p:nvPicPr>
        <p:blipFill>
          <a:blip r:embed="rId3" cstate="print"/>
          <a:srcRect/>
          <a:stretch>
            <a:fillRect/>
          </a:stretch>
        </p:blipFill>
        <p:spPr bwMode="auto">
          <a:xfrm>
            <a:off x="4788024" y="2132856"/>
            <a:ext cx="3988149" cy="3620269"/>
          </a:xfrm>
          <a:prstGeom prst="rect">
            <a:avLst/>
          </a:prstGeom>
          <a:noFill/>
          <a:ln w="9525">
            <a:noFill/>
            <a:miter lim="800000"/>
            <a:headEnd/>
            <a:tailEnd/>
          </a:ln>
        </p:spPr>
      </p:pic>
      <p:sp>
        <p:nvSpPr>
          <p:cNvPr id="8" name="TextBox 7"/>
          <p:cNvSpPr txBox="1"/>
          <p:nvPr/>
        </p:nvSpPr>
        <p:spPr>
          <a:xfrm>
            <a:off x="3558368" y="5877272"/>
            <a:ext cx="5585632" cy="369332"/>
          </a:xfrm>
          <a:prstGeom prst="rect">
            <a:avLst/>
          </a:prstGeom>
          <a:noFill/>
        </p:spPr>
        <p:txBody>
          <a:bodyPr wrap="none" rtlCol="0">
            <a:spAutoFit/>
          </a:bodyPr>
          <a:lstStyle/>
          <a:p>
            <a:r>
              <a:rPr lang="en-US" altLang="zh-CN" dirty="0" err="1" smtClean="0"/>
              <a:t>ArcToolbox</a:t>
            </a:r>
            <a:r>
              <a:rPr lang="en-US" altLang="zh-CN" dirty="0" smtClean="0">
                <a:sym typeface="Wingdings" pitchFamily="2" charset="2"/>
              </a:rPr>
              <a:t></a:t>
            </a:r>
            <a:r>
              <a:rPr lang="zh-CN" altLang="en-US" dirty="0" smtClean="0">
                <a:sym typeface="Wingdings" pitchFamily="2" charset="2"/>
              </a:rPr>
              <a:t>数据管理工具</a:t>
            </a:r>
            <a:r>
              <a:rPr lang="en-US" altLang="zh-CN" dirty="0" smtClean="0">
                <a:sym typeface="Wingdings" pitchFamily="2" charset="2"/>
              </a:rPr>
              <a:t></a:t>
            </a:r>
            <a:r>
              <a:rPr lang="zh-CN" altLang="en-US" dirty="0" smtClean="0">
                <a:sym typeface="Wingdings" pitchFamily="2" charset="2"/>
              </a:rPr>
              <a:t>投影和变换</a:t>
            </a:r>
            <a:r>
              <a:rPr lang="en-US" altLang="zh-CN" dirty="0" smtClean="0">
                <a:sym typeface="Wingdings" pitchFamily="2" charset="2"/>
              </a:rPr>
              <a:t></a:t>
            </a:r>
            <a:r>
              <a:rPr lang="zh-CN" altLang="en-US" dirty="0" smtClean="0">
                <a:sym typeface="Wingdings" pitchFamily="2" charset="2"/>
              </a:rPr>
              <a:t>要素</a:t>
            </a:r>
            <a:r>
              <a:rPr lang="en-US" altLang="zh-CN" dirty="0" smtClean="0">
                <a:sym typeface="Wingdings" pitchFamily="2" charset="2"/>
              </a:rPr>
              <a:t></a:t>
            </a:r>
            <a:r>
              <a:rPr lang="zh-CN" altLang="en-US" dirty="0" smtClean="0">
                <a:sym typeface="Wingdings" pitchFamily="2" charset="2"/>
              </a:rPr>
              <a:t>投影</a:t>
            </a:r>
            <a:endParaRPr lang="zh-CN" alt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矩形 3"/>
          <p:cNvSpPr/>
          <p:nvPr/>
        </p:nvSpPr>
        <p:spPr>
          <a:xfrm>
            <a:off x="323528" y="836713"/>
            <a:ext cx="2808312" cy="55399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en-US" sz="2000" b="0" dirty="0" smtClean="0"/>
              <a:t>栅格数据的投影变换</a:t>
            </a:r>
          </a:p>
        </p:txBody>
      </p:sp>
      <p:sp>
        <p:nvSpPr>
          <p:cNvPr id="6" name="TextBox 5"/>
          <p:cNvSpPr txBox="1"/>
          <p:nvPr/>
        </p:nvSpPr>
        <p:spPr>
          <a:xfrm>
            <a:off x="395536" y="1700808"/>
            <a:ext cx="799288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栅格数据的投影变换是指将栅格数据集从一种地图投影变换到另一种地图投影。</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1331640" y="2708920"/>
            <a:ext cx="1714500" cy="1724025"/>
          </a:xfrm>
          <a:prstGeom prst="rect">
            <a:avLst/>
          </a:prstGeom>
          <a:noFill/>
          <a:ln w="9525">
            <a:noFill/>
            <a:miter lim="800000"/>
            <a:headEnd/>
            <a:tailEnd/>
          </a:ln>
        </p:spPr>
      </p:pic>
      <p:sp>
        <p:nvSpPr>
          <p:cNvPr id="8" name="TextBox 7"/>
          <p:cNvSpPr txBox="1"/>
          <p:nvPr/>
        </p:nvSpPr>
        <p:spPr>
          <a:xfrm>
            <a:off x="1403648" y="5589240"/>
            <a:ext cx="6047296" cy="369332"/>
          </a:xfrm>
          <a:prstGeom prst="rect">
            <a:avLst/>
          </a:prstGeom>
          <a:noFill/>
        </p:spPr>
        <p:txBody>
          <a:bodyPr wrap="none" rtlCol="0">
            <a:spAutoFit/>
          </a:bodyPr>
          <a:lstStyle/>
          <a:p>
            <a:r>
              <a:rPr lang="en-US" altLang="zh-CN" dirty="0" err="1" smtClean="0"/>
              <a:t>ArcToolbox</a:t>
            </a:r>
            <a:r>
              <a:rPr lang="en-US" altLang="zh-CN" dirty="0" smtClean="0">
                <a:sym typeface="Wingdings" pitchFamily="2" charset="2"/>
              </a:rPr>
              <a:t></a:t>
            </a:r>
            <a:r>
              <a:rPr lang="zh-CN" altLang="en-US" dirty="0" smtClean="0">
                <a:sym typeface="Wingdings" pitchFamily="2" charset="2"/>
              </a:rPr>
              <a:t>数据管理工具</a:t>
            </a:r>
            <a:r>
              <a:rPr lang="en-US" altLang="zh-CN" dirty="0" smtClean="0">
                <a:sym typeface="Wingdings" pitchFamily="2" charset="2"/>
              </a:rPr>
              <a:t></a:t>
            </a:r>
            <a:r>
              <a:rPr lang="zh-CN" altLang="en-US" dirty="0" smtClean="0">
                <a:sym typeface="Wingdings" pitchFamily="2" charset="2"/>
              </a:rPr>
              <a:t>投影和变换</a:t>
            </a:r>
            <a:r>
              <a:rPr lang="en-US" altLang="zh-CN" dirty="0" smtClean="0">
                <a:sym typeface="Wingdings" pitchFamily="2" charset="2"/>
              </a:rPr>
              <a:t></a:t>
            </a:r>
            <a:r>
              <a:rPr lang="zh-CN" altLang="en-US" dirty="0" smtClean="0">
                <a:sym typeface="Wingdings" pitchFamily="2" charset="2"/>
              </a:rPr>
              <a:t>栅格</a:t>
            </a:r>
            <a:r>
              <a:rPr lang="en-US" altLang="zh-CN" dirty="0" smtClean="0">
                <a:sym typeface="Wingdings" pitchFamily="2" charset="2"/>
              </a:rPr>
              <a:t></a:t>
            </a:r>
            <a:r>
              <a:rPr lang="zh-CN" altLang="en-US" dirty="0" smtClean="0">
                <a:sym typeface="Wingdings" pitchFamily="2" charset="2"/>
              </a:rPr>
              <a:t>投影栅格</a:t>
            </a:r>
            <a:endParaRPr lang="zh-CN" altLang="en-US" dirty="0"/>
          </a:p>
        </p:txBody>
      </p:sp>
      <p:pic>
        <p:nvPicPr>
          <p:cNvPr id="1031" name="Picture 7"/>
          <p:cNvPicPr>
            <a:picLocks noChangeAspect="1" noChangeArrowheads="1"/>
          </p:cNvPicPr>
          <p:nvPr/>
        </p:nvPicPr>
        <p:blipFill>
          <a:blip r:embed="rId4" cstate="print"/>
          <a:srcRect/>
          <a:stretch>
            <a:fillRect/>
          </a:stretch>
        </p:blipFill>
        <p:spPr bwMode="auto">
          <a:xfrm>
            <a:off x="3707904" y="2348880"/>
            <a:ext cx="3382266" cy="3070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611560" y="1700808"/>
            <a:ext cx="3459002" cy="3378126"/>
          </a:xfrm>
          <a:prstGeom prst="rect">
            <a:avLst/>
          </a:prstGeom>
          <a:noFill/>
          <a:ln w="9525">
            <a:noFill/>
            <a:miter lim="800000"/>
            <a:headEnd/>
            <a:tailEnd/>
          </a:ln>
        </p:spPr>
      </p:pic>
      <p:sp>
        <p:nvSpPr>
          <p:cNvPr id="4" name="TextBox 3"/>
          <p:cNvSpPr txBox="1"/>
          <p:nvPr/>
        </p:nvSpPr>
        <p:spPr>
          <a:xfrm>
            <a:off x="1475656" y="5373216"/>
            <a:ext cx="1077539" cy="369332"/>
          </a:xfrm>
          <a:prstGeom prst="rect">
            <a:avLst/>
          </a:prstGeom>
          <a:noFill/>
        </p:spPr>
        <p:txBody>
          <a:bodyPr wrap="none" rtlCol="0">
            <a:spAutoFit/>
          </a:bodyPr>
          <a:lstStyle/>
          <a:p>
            <a:r>
              <a:rPr lang="en-US" altLang="zh-CN" dirty="0" smtClean="0"/>
              <a:t>NAD1983</a:t>
            </a:r>
            <a:endParaRPr lang="zh-CN" altLang="en-US" dirty="0"/>
          </a:p>
        </p:txBody>
      </p:sp>
      <p:sp>
        <p:nvSpPr>
          <p:cNvPr id="5" name="TextBox 4"/>
          <p:cNvSpPr txBox="1"/>
          <p:nvPr/>
        </p:nvSpPr>
        <p:spPr>
          <a:xfrm>
            <a:off x="6588224" y="5301208"/>
            <a:ext cx="1107098" cy="369332"/>
          </a:xfrm>
          <a:prstGeom prst="rect">
            <a:avLst/>
          </a:prstGeom>
          <a:noFill/>
        </p:spPr>
        <p:txBody>
          <a:bodyPr wrap="none" rtlCol="0">
            <a:spAutoFit/>
          </a:bodyPr>
          <a:lstStyle/>
          <a:p>
            <a:r>
              <a:rPr lang="en-US" altLang="zh-CN" dirty="0" smtClean="0"/>
              <a:t>WGS1984</a:t>
            </a: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4860032" y="1628800"/>
            <a:ext cx="3675479" cy="3589387"/>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空间参考与变换</a:t>
            </a: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矩形 3"/>
          <p:cNvSpPr/>
          <p:nvPr/>
        </p:nvSpPr>
        <p:spPr>
          <a:xfrm>
            <a:off x="323528" y="836713"/>
            <a:ext cx="1800200" cy="55399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en-US" sz="2000" dirty="0" smtClean="0"/>
              <a:t>栅格数据变换</a:t>
            </a:r>
            <a:endParaRPr lang="zh-CN" altLang="en-US" sz="2000" b="0" dirty="0" smtClean="0"/>
          </a:p>
        </p:txBody>
      </p:sp>
      <p:pic>
        <p:nvPicPr>
          <p:cNvPr id="5122" name="Picture 2"/>
          <p:cNvPicPr>
            <a:picLocks noChangeAspect="1" noChangeArrowheads="1"/>
          </p:cNvPicPr>
          <p:nvPr/>
        </p:nvPicPr>
        <p:blipFill>
          <a:blip r:embed="rId3" cstate="print"/>
          <a:srcRect/>
          <a:stretch>
            <a:fillRect/>
          </a:stretch>
        </p:blipFill>
        <p:spPr bwMode="auto">
          <a:xfrm>
            <a:off x="1043608" y="1700808"/>
            <a:ext cx="2585588" cy="4535810"/>
          </a:xfrm>
          <a:prstGeom prst="rect">
            <a:avLst/>
          </a:prstGeom>
          <a:noFill/>
          <a:ln w="9525">
            <a:noFill/>
            <a:miter lim="800000"/>
            <a:headEnd/>
            <a:tailEnd/>
          </a:ln>
        </p:spPr>
      </p:pic>
      <p:sp>
        <p:nvSpPr>
          <p:cNvPr id="6" name="TextBox 5"/>
          <p:cNvSpPr txBox="1"/>
          <p:nvPr/>
        </p:nvSpPr>
        <p:spPr>
          <a:xfrm>
            <a:off x="3995936" y="2780928"/>
            <a:ext cx="3600400" cy="129137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indent="457200">
              <a:lnSpc>
                <a:spcPct val="150000"/>
              </a:lnSpc>
            </a:pPr>
            <a:r>
              <a:rPr lang="zh-CN" altLang="en-US" dirty="0" smtClean="0"/>
              <a:t>可对栅格数据进行平移、扭曲、旋转和翻转等形状、位置和方位的改变。</a:t>
            </a:r>
            <a:endParaRPr lang="zh-CN" alt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624" y="1988840"/>
            <a:ext cx="6912768" cy="261610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000" dirty="0" smtClean="0"/>
              <a:t>需要掌握：</a:t>
            </a:r>
            <a:endParaRPr lang="en-US" altLang="zh-CN" sz="2000" dirty="0" smtClean="0"/>
          </a:p>
          <a:p>
            <a:pPr lvl="1" indent="457200">
              <a:lnSpc>
                <a:spcPct val="200000"/>
              </a:lnSpc>
              <a:buFont typeface="Arial" pitchFamily="34" charset="0"/>
              <a:buChar char="•"/>
            </a:pPr>
            <a:r>
              <a:rPr lang="zh-CN" altLang="en-US" dirty="0" smtClean="0"/>
              <a:t>地理配准</a:t>
            </a:r>
            <a:r>
              <a:rPr lang="en-US" altLang="zh-CN" dirty="0" smtClean="0"/>
              <a:t>—</a:t>
            </a:r>
            <a:r>
              <a:rPr lang="zh-CN" altLang="en-US" dirty="0" smtClean="0"/>
              <a:t>栅格</a:t>
            </a:r>
            <a:endParaRPr lang="en-US" altLang="zh-CN" dirty="0" smtClean="0"/>
          </a:p>
          <a:p>
            <a:pPr lvl="1" indent="457200">
              <a:lnSpc>
                <a:spcPct val="200000"/>
              </a:lnSpc>
              <a:buFont typeface="Arial" pitchFamily="34" charset="0"/>
              <a:buChar char="•"/>
            </a:pPr>
            <a:r>
              <a:rPr lang="zh-CN" altLang="en-US" dirty="0" smtClean="0"/>
              <a:t>空间校正</a:t>
            </a:r>
            <a:r>
              <a:rPr lang="en-US" altLang="zh-CN" dirty="0" smtClean="0"/>
              <a:t>—</a:t>
            </a:r>
            <a:r>
              <a:rPr lang="zh-CN" altLang="en-US" dirty="0" smtClean="0"/>
              <a:t>矢量</a:t>
            </a:r>
            <a:endParaRPr lang="en-US" altLang="zh-CN" dirty="0" smtClean="0"/>
          </a:p>
          <a:p>
            <a:pPr lvl="1" indent="457200">
              <a:lnSpc>
                <a:spcPct val="200000"/>
              </a:lnSpc>
              <a:buFont typeface="Arial" pitchFamily="34" charset="0"/>
              <a:buChar char="•"/>
            </a:pPr>
            <a:r>
              <a:rPr lang="zh-CN" altLang="en-US" dirty="0" smtClean="0"/>
              <a:t>注记的创建与修改</a:t>
            </a:r>
            <a:endParaRPr lang="en-US" altLang="zh-CN" dirty="0" smtClean="0"/>
          </a:p>
          <a:p>
            <a:pPr lvl="1" indent="457200">
              <a:lnSpc>
                <a:spcPct val="200000"/>
              </a:lnSpc>
              <a:buFont typeface="Arial" pitchFamily="34" charset="0"/>
              <a:buChar char="•"/>
            </a:pPr>
            <a:r>
              <a:rPr lang="zh-CN" altLang="en-US" dirty="0" smtClean="0"/>
              <a:t>投影变换</a:t>
            </a:r>
            <a:endParaRPr lang="zh-CN" altLang="en-US"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1628800"/>
            <a:ext cx="7776864" cy="2400657"/>
          </a:xfrm>
          <a:prstGeom prst="rect">
            <a:avLst/>
          </a:prstGeom>
          <a:noFill/>
        </p:spPr>
        <p:txBody>
          <a:bodyPr wrap="square" rtlCol="0">
            <a:spAutoFit/>
          </a:bodyPr>
          <a:lstStyle/>
          <a:p>
            <a:pPr marL="342900" indent="-342900">
              <a:lnSpc>
                <a:spcPct val="150000"/>
              </a:lnSpc>
              <a:buFont typeface="+mj-lt"/>
              <a:buAutoNum type="arabicPeriod"/>
            </a:pPr>
            <a:r>
              <a:rPr lang="zh-CN" altLang="en-US" sz="2000" dirty="0" smtClean="0">
                <a:latin typeface="Times New Roman" panose="02020603050405020304" pitchFamily="18" charset="0"/>
                <a:cs typeface="Times New Roman" panose="02020603050405020304" pitchFamily="18" charset="0"/>
              </a:rPr>
              <a:t>如何保存校正后的栅格图像，以保留校正信息？</a:t>
            </a:r>
            <a:endParaRPr lang="en-US" altLang="zh-CN" sz="2000" dirty="0" smtClean="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zh-CN" altLang="en-US" sz="2000" dirty="0" smtClean="0">
                <a:latin typeface="Times New Roman" panose="02020603050405020304" pitchFamily="18" charset="0"/>
                <a:cs typeface="Times New Roman" panose="02020603050405020304" pitchFamily="18" charset="0"/>
              </a:rPr>
              <a:t>地理配准前后图像文件有何变化？</a:t>
            </a:r>
            <a:endParaRPr lang="en-US" altLang="zh-CN" sz="2000" dirty="0" smtClean="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000" dirty="0" smtClean="0">
                <a:latin typeface="Times New Roman" panose="02020603050405020304" pitchFamily="18" charset="0"/>
                <a:cs typeface="Times New Roman" panose="02020603050405020304" pitchFamily="18" charset="0"/>
                <a:hlinkClick r:id="rId2"/>
              </a:rPr>
              <a:t>http</a:t>
            </a:r>
            <a:r>
              <a:rPr lang="en-US" altLang="zh-CN" sz="2000" dirty="0">
                <a:latin typeface="Times New Roman" panose="02020603050405020304" pitchFamily="18" charset="0"/>
                <a:cs typeface="Times New Roman" panose="02020603050405020304" pitchFamily="18" charset="0"/>
                <a:hlinkClick r:id="rId2"/>
              </a:rPr>
              <a:t>://</a:t>
            </a:r>
            <a:r>
              <a:rPr lang="en-US" altLang="zh-CN" sz="2000" dirty="0" smtClean="0">
                <a:latin typeface="Times New Roman" panose="02020603050405020304" pitchFamily="18" charset="0"/>
                <a:cs typeface="Times New Roman" panose="02020603050405020304" pitchFamily="18" charset="0"/>
                <a:hlinkClick r:id="rId2"/>
              </a:rPr>
              <a:t>www.gpsspg.com/maps.htm</a:t>
            </a:r>
            <a:r>
              <a:rPr lang="zh-CN" altLang="en-US" sz="2000" dirty="0" smtClean="0">
                <a:latin typeface="Times New Roman" panose="02020603050405020304" pitchFamily="18" charset="0"/>
                <a:cs typeface="Times New Roman" panose="02020603050405020304" pitchFamily="18" charset="0"/>
              </a:rPr>
              <a:t>坐标点查询</a:t>
            </a:r>
            <a:endParaRPr lang="en-US" altLang="zh-CN" sz="2000" dirty="0" smtClean="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zh-CN" altLang="en-US" sz="2000" dirty="0">
                <a:latin typeface="Times New Roman" panose="02020603050405020304" pitchFamily="18" charset="0"/>
                <a:cs typeface="Times New Roman" panose="02020603050405020304" pitchFamily="18" charset="0"/>
              </a:rPr>
              <a:t>如果</a:t>
            </a:r>
            <a:r>
              <a:rPr lang="zh-CN" altLang="en-US" sz="2000" dirty="0" smtClean="0">
                <a:latin typeface="Times New Roman" panose="02020603050405020304" pitchFamily="18" charset="0"/>
                <a:cs typeface="Times New Roman" panose="02020603050405020304" pitchFamily="18" charset="0"/>
              </a:rPr>
              <a:t>已经完成了草图的绘制，如何将多个要素对象合为一个？</a:t>
            </a:r>
            <a:endParaRPr lang="en-US" altLang="zh-CN" sz="2000" dirty="0" smtClean="0">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9497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556792"/>
            <a:ext cx="8136904" cy="3970318"/>
          </a:xfrm>
          <a:prstGeom prst="rect">
            <a:avLst/>
          </a:prstGeom>
        </p:spPr>
        <p:txBody>
          <a:bodyPr wrap="square">
            <a:spAutoFit/>
          </a:bodyPr>
          <a:lstStyle/>
          <a:p>
            <a:pPr indent="457200">
              <a:lnSpc>
                <a:spcPct val="150000"/>
              </a:lnSpc>
            </a:pPr>
            <a:r>
              <a:rPr lang="zh-CN" altLang="en-US" sz="2400" dirty="0" smtClean="0">
                <a:latin typeface="+mn-ea"/>
              </a:rPr>
              <a:t>国防科工局局长、高分专项领导小组组长许达哲介绍，具有</a:t>
            </a:r>
            <a:r>
              <a:rPr lang="en-US" altLang="zh-CN" sz="2400" dirty="0" smtClean="0">
                <a:latin typeface="+mn-ea"/>
              </a:rPr>
              <a:t>1</a:t>
            </a:r>
            <a:r>
              <a:rPr lang="zh-CN" altLang="en-US" sz="2400" dirty="0" smtClean="0">
                <a:latin typeface="+mn-ea"/>
              </a:rPr>
              <a:t>米分辨率的雷达遥感卫星“高分三号”、高轨光学遥感卫星“高分四号”、高光谱卫星“高分五号”都在加紧研制，并将在明后两年陆续发射。同时，“高分六号”、“高分七号”、平流层飞艇、航空观测系统、地面系统和应用示范系统也将加紧建设，至</a:t>
            </a:r>
            <a:r>
              <a:rPr lang="en-US" altLang="zh-CN" sz="2400" dirty="0" smtClean="0">
                <a:latin typeface="+mn-ea"/>
              </a:rPr>
              <a:t>2020</a:t>
            </a:r>
            <a:r>
              <a:rPr lang="zh-CN" altLang="en-US" sz="2400" dirty="0" smtClean="0">
                <a:latin typeface="+mn-ea"/>
              </a:rPr>
              <a:t>年前，我国将建立起高空间分辨率、高时间分辨率、高光谱分辨率的对地观测体系。</a:t>
            </a:r>
            <a:endParaRPr lang="zh-CN" altLang="en-US" sz="2400" dirty="0">
              <a:latin typeface="+mn-ea"/>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36713"/>
            <a:ext cx="4339650" cy="46487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nSpc>
                <a:spcPct val="150000"/>
              </a:lnSpc>
            </a:pPr>
            <a:r>
              <a:rPr lang="zh-CN" altLang="en-US" b="0" dirty="0" smtClean="0"/>
              <a:t>空间数据采集基础知识</a:t>
            </a:r>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Rectangle 3"/>
          <p:cNvSpPr txBox="1">
            <a:spLocks noChangeArrowheads="1"/>
          </p:cNvSpPr>
          <p:nvPr/>
        </p:nvSpPr>
        <p:spPr>
          <a:xfrm>
            <a:off x="539552" y="1484784"/>
            <a:ext cx="8229600" cy="864096"/>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00000"/>
              </a:lnSpc>
              <a:spcBef>
                <a:spcPct val="20000"/>
              </a:spcBef>
              <a:spcAft>
                <a:spcPct val="0"/>
              </a:spcAft>
              <a:buClrTx/>
              <a:buSzTx/>
              <a:buFont typeface="Monotype Sorts" pitchFamily="2" charset="2"/>
              <a:buChar char=" "/>
              <a:tabLst/>
              <a:defRPr/>
            </a:pPr>
            <a:r>
              <a:rPr kumimoji="0" lang="zh-CN" altLang="en-US" sz="24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空间数据采集的任务是将地理实体的图形数据和属性数据输入到地图数据库中。</a:t>
            </a:r>
            <a:endParaRPr kumimoji="0" lang="en-US" altLang="zh-CN" sz="24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graphicFrame>
        <p:nvGraphicFramePr>
          <p:cNvPr id="6" name="图示 5"/>
          <p:cNvGraphicFramePr/>
          <p:nvPr/>
        </p:nvGraphicFramePr>
        <p:xfrm>
          <a:off x="971600" y="2132856"/>
          <a:ext cx="7344816"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36713"/>
            <a:ext cx="2520280" cy="5078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indent="457200">
              <a:lnSpc>
                <a:spcPct val="150000"/>
              </a:lnSpc>
            </a:pPr>
            <a:r>
              <a:rPr lang="zh-CN" altLang="en-US" dirty="0" smtClean="0"/>
              <a:t>矢量化的步骤</a:t>
            </a:r>
            <a:endParaRPr lang="zh-CN" altLang="en-US" b="0" dirty="0" smtClean="0"/>
          </a:p>
        </p:txBody>
      </p:sp>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graphicFrame>
        <p:nvGraphicFramePr>
          <p:cNvPr id="5" name="图示 4"/>
          <p:cNvGraphicFramePr/>
          <p:nvPr>
            <p:extLst>
              <p:ext uri="{D42A27DB-BD31-4B8C-83A1-F6EECF244321}">
                <p14:modId xmlns:p14="http://schemas.microsoft.com/office/powerpoint/2010/main" val="3741654599"/>
              </p:ext>
            </p:extLst>
          </p:nvPr>
        </p:nvGraphicFramePr>
        <p:xfrm>
          <a:off x="827584" y="1556792"/>
          <a:ext cx="7920880" cy="5056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rPr>
              <a:t>空间数据采集</a:t>
            </a:r>
          </a:p>
        </p:txBody>
      </p:sp>
      <p:pic>
        <p:nvPicPr>
          <p:cNvPr id="4"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Rectangle 3"/>
          <p:cNvSpPr txBox="1">
            <a:spLocks noChangeArrowheads="1"/>
          </p:cNvSpPr>
          <p:nvPr/>
        </p:nvSpPr>
        <p:spPr>
          <a:xfrm>
            <a:off x="539552" y="1916832"/>
            <a:ext cx="8229600" cy="3528392"/>
          </a:xfrm>
          <a:prstGeom prst="rect">
            <a:avLst/>
          </a:prstGeom>
        </p:spPr>
        <p:style>
          <a:lnRef idx="2">
            <a:schemeClr val="accent1"/>
          </a:lnRef>
          <a:fillRef idx="1">
            <a:schemeClr val="lt1"/>
          </a:fillRef>
          <a:effectRef idx="0">
            <a:schemeClr val="accent1"/>
          </a:effectRef>
          <a:fontRef idx="minor">
            <a:schemeClr val="dk1"/>
          </a:fontRef>
        </p:style>
        <p:txBody>
          <a:bodyPr/>
          <a:lstStyle/>
          <a:p>
            <a:pPr marL="0" marR="0" lvl="0" indent="342900" algn="l" defTabSz="914400" rtl="0" eaLnBrk="0" fontAlgn="base" latinLnBrk="0" hangingPunct="0">
              <a:lnSpc>
                <a:spcPct val="150000"/>
              </a:lnSpc>
              <a:spcBef>
                <a:spcPct val="20000"/>
              </a:spcBef>
              <a:spcAft>
                <a:spcPct val="0"/>
              </a:spcAft>
              <a:buClrTx/>
              <a:buSzTx/>
              <a:buFont typeface="Monotype Sorts" pitchFamily="2" charset="2"/>
              <a:buChar char=" "/>
              <a:tabLst/>
              <a:defRPr/>
            </a:pPr>
            <a:r>
              <a:rPr kumimoji="0" lang="zh-CN" altLang="en-US" sz="24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地理配准点选择原则：</a:t>
            </a:r>
            <a:endParaRPr kumimoji="0" lang="en-US" altLang="zh-CN" sz="24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50000"/>
              </a:lnSpc>
              <a:spcBef>
                <a:spcPct val="20000"/>
              </a:spcBef>
              <a:spcAft>
                <a:spcPct val="0"/>
              </a:spcAft>
              <a:buClrTx/>
              <a:buSzTx/>
              <a:buFont typeface="+mj-ea"/>
              <a:buAutoNum type="circleNumDbPlain"/>
              <a:tabLst/>
              <a:defRPr/>
            </a:pPr>
            <a:r>
              <a:rPr lang="zh-CN" altLang="en-US" sz="2000" dirty="0" smtClean="0">
                <a:solidFill>
                  <a:schemeClr val="tx1"/>
                </a:solidFill>
                <a:latin typeface="楷体" pitchFamily="49" charset="-122"/>
                <a:ea typeface="楷体" pitchFamily="49" charset="-122"/>
              </a:rPr>
              <a:t>变换公式是</a:t>
            </a:r>
            <a:r>
              <a:rPr lang="en-US" altLang="zh-CN" sz="2000" dirty="0" smtClean="0">
                <a:solidFill>
                  <a:schemeClr val="tx1"/>
                </a:solidFill>
                <a:latin typeface="楷体" pitchFamily="49" charset="-122"/>
                <a:ea typeface="楷体" pitchFamily="49" charset="-122"/>
              </a:rPr>
              <a:t>n</a:t>
            </a:r>
            <a:r>
              <a:rPr lang="zh-CN" altLang="en-US" sz="2000" dirty="0" smtClean="0">
                <a:solidFill>
                  <a:schemeClr val="tx1"/>
                </a:solidFill>
                <a:latin typeface="楷体" pitchFamily="49" charset="-122"/>
                <a:ea typeface="楷体" pitchFamily="49" charset="-122"/>
              </a:rPr>
              <a:t>次多项式，则控制点个数最少为（</a:t>
            </a:r>
            <a:r>
              <a:rPr lang="en-US" altLang="zh-CN" sz="2000" dirty="0" smtClean="0">
                <a:solidFill>
                  <a:schemeClr val="tx1"/>
                </a:solidFill>
                <a:latin typeface="楷体" pitchFamily="49" charset="-122"/>
                <a:ea typeface="楷体" pitchFamily="49" charset="-122"/>
              </a:rPr>
              <a:t>n+1</a:t>
            </a:r>
            <a:r>
              <a:rPr lang="zh-CN" altLang="en-US" sz="2000" dirty="0" smtClean="0">
                <a:solidFill>
                  <a:schemeClr val="tx1"/>
                </a:solidFill>
                <a:latin typeface="楷体" pitchFamily="49" charset="-122"/>
                <a:ea typeface="楷体" pitchFamily="49" charset="-122"/>
              </a:rPr>
              <a:t>）</a:t>
            </a:r>
            <a:r>
              <a:rPr lang="en-US" altLang="zh-CN" sz="2000" dirty="0" smtClean="0">
                <a:solidFill>
                  <a:schemeClr val="tx1"/>
                </a:solidFill>
                <a:latin typeface="楷体" pitchFamily="49" charset="-122"/>
                <a:ea typeface="楷体" pitchFamily="49" charset="-122"/>
              </a:rPr>
              <a:t>(n+2)/2;</a:t>
            </a:r>
          </a:p>
          <a:p>
            <a:pPr marL="0" marR="0" lvl="0" indent="342900" algn="l" defTabSz="914400" rtl="0" eaLnBrk="0" fontAlgn="base" latinLnBrk="0" hangingPunct="0">
              <a:lnSpc>
                <a:spcPct val="150000"/>
              </a:lnSpc>
              <a:spcBef>
                <a:spcPct val="20000"/>
              </a:spcBef>
              <a:spcAft>
                <a:spcPct val="0"/>
              </a:spcAft>
              <a:buClrTx/>
              <a:buSzTx/>
              <a:buFont typeface="+mj-ea"/>
              <a:buAutoNum type="circleNumDbPlain"/>
              <a:tabLs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选取图像上易分辨且较精细的特征点；</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50000"/>
              </a:lnSpc>
              <a:spcBef>
                <a:spcPct val="20000"/>
              </a:spcBef>
              <a:spcAft>
                <a:spcPct val="0"/>
              </a:spcAft>
              <a:buClrTx/>
              <a:buSzTx/>
              <a:buFont typeface="+mj-ea"/>
              <a:buAutoNum type="circleNumDbPlain"/>
              <a:tabLst/>
              <a:defRPr/>
            </a:pPr>
            <a:r>
              <a:rPr lang="zh-CN" altLang="en-US" sz="2000" dirty="0" smtClean="0">
                <a:solidFill>
                  <a:schemeClr val="tx1"/>
                </a:solidFill>
                <a:latin typeface="楷体" pitchFamily="49" charset="-122"/>
                <a:ea typeface="楷体" pitchFamily="49" charset="-122"/>
              </a:rPr>
              <a:t>特征变化大的地区应多选点；</a:t>
            </a:r>
            <a:endParaRPr lang="en-US" altLang="zh-CN" sz="2000" dirty="0" smtClean="0">
              <a:solidFill>
                <a:schemeClr val="tx1"/>
              </a:solidFill>
              <a:latin typeface="楷体" pitchFamily="49" charset="-122"/>
              <a:ea typeface="楷体" pitchFamily="49" charset="-122"/>
            </a:endParaRPr>
          </a:p>
          <a:p>
            <a:pPr marL="0" marR="0" lvl="0" indent="342900" algn="l" defTabSz="914400" rtl="0" eaLnBrk="0" fontAlgn="base" latinLnBrk="0" hangingPunct="0">
              <a:lnSpc>
                <a:spcPct val="150000"/>
              </a:lnSpc>
              <a:spcBef>
                <a:spcPct val="20000"/>
              </a:spcBef>
              <a:spcAft>
                <a:spcPct val="0"/>
              </a:spcAft>
              <a:buClrTx/>
              <a:buSzTx/>
              <a:buFont typeface="+mj-ea"/>
              <a:buAutoNum type="circleNumDbPlain"/>
              <a:tabLst/>
              <a:defRPr/>
            </a:pPr>
            <a:r>
              <a:rPr kumimoji="0" lang="zh-CN" altLang="en-US"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rPr>
              <a:t>图像边缘处尽量选点；</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50000"/>
              </a:lnSpc>
              <a:spcBef>
                <a:spcPct val="20000"/>
              </a:spcBef>
              <a:spcAft>
                <a:spcPct val="0"/>
              </a:spcAft>
              <a:buClrTx/>
              <a:buSzTx/>
              <a:buFont typeface="+mj-ea"/>
              <a:buAutoNum type="circleNumDbPlain"/>
              <a:tabLst/>
              <a:defRPr/>
            </a:pPr>
            <a:r>
              <a:rPr lang="zh-CN" altLang="en-US" sz="2000" dirty="0" smtClean="0">
                <a:solidFill>
                  <a:schemeClr val="tx1"/>
                </a:solidFill>
                <a:latin typeface="楷体" pitchFamily="49" charset="-122"/>
                <a:ea typeface="楷体" pitchFamily="49" charset="-122"/>
              </a:rPr>
              <a:t>尽可能满幅、均匀选点。</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 typeface="Monotype Sorts" pitchFamily="2" charset="2"/>
              <a:buChar char=" "/>
              <a:tabLst/>
              <a:defRPr/>
            </a:pPr>
            <a:endParaRPr kumimoji="0" lang="en-US" altLang="zh-CN" sz="24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sp>
        <p:nvSpPr>
          <p:cNvPr id="6" name="矩形 5"/>
          <p:cNvSpPr/>
          <p:nvPr/>
        </p:nvSpPr>
        <p:spPr>
          <a:xfrm>
            <a:off x="323528" y="836713"/>
            <a:ext cx="36004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indent="457200">
              <a:lnSpc>
                <a:spcPct val="150000"/>
              </a:lnSpc>
            </a:pPr>
            <a:r>
              <a:rPr lang="zh-CN" altLang="en-US" sz="2000" dirty="0" smtClean="0"/>
              <a:t>地理配准</a:t>
            </a:r>
            <a:r>
              <a:rPr lang="en-US" altLang="zh-CN" sz="2000" dirty="0" err="1" smtClean="0">
                <a:solidFill>
                  <a:schemeClr val="tx1"/>
                </a:solidFill>
              </a:rPr>
              <a:t>Georeferencing</a:t>
            </a:r>
            <a:endParaRPr lang="zh-CN" altLang="en-US" sz="2000" dirty="0" smtClean="0">
              <a:solidFill>
                <a:schemeClr val="tx1"/>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TotalTime>
  <Words>2946</Words>
  <Application>Microsoft Office PowerPoint</Application>
  <PresentationFormat>全屏显示(4:3)</PresentationFormat>
  <Paragraphs>323</Paragraphs>
  <Slides>57</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57</vt:i4>
      </vt:variant>
    </vt:vector>
  </HeadingPairs>
  <TitlesOfParts>
    <vt:vector size="70" baseType="lpstr">
      <vt:lpstr>Monotype Sorts</vt:lpstr>
      <vt:lpstr>黑体</vt:lpstr>
      <vt:lpstr>华文行楷</vt:lpstr>
      <vt:lpstr>华文中宋</vt:lpstr>
      <vt:lpstr>楷体</vt:lpstr>
      <vt:lpstr>宋体</vt:lpstr>
      <vt:lpstr>微软雅黑</vt:lpstr>
      <vt:lpstr>Arial</vt:lpstr>
      <vt:lpstr>Calibri</vt:lpstr>
      <vt:lpstr>Times New Roman</vt:lpstr>
      <vt:lpstr>Wingdings</vt:lpstr>
      <vt:lpstr>默认设计模板</vt:lpstr>
      <vt:lpstr>Office 主题​​</vt:lpstr>
      <vt:lpstr>PowerPoint 演示文稿</vt:lpstr>
      <vt:lpstr>PowerPoint 演示文稿</vt:lpstr>
      <vt:lpstr>空间数据采集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空间数据编辑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空间参考与变换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GIS的基本功能</dc:title>
  <dc:creator>liu</dc:creator>
  <cp:lastModifiedBy>gisbingxin</cp:lastModifiedBy>
  <cp:revision>229</cp:revision>
  <dcterms:created xsi:type="dcterms:W3CDTF">2013-08-30T12:52:02Z</dcterms:created>
  <dcterms:modified xsi:type="dcterms:W3CDTF">2016-11-01T23:40:29Z</dcterms:modified>
</cp:coreProperties>
</file>